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5"/>
  </p:notesMasterIdLst>
  <p:sldIdLst>
    <p:sldId id="257" r:id="rId3"/>
    <p:sldId id="267" r:id="rId4"/>
    <p:sldId id="370" r:id="rId5"/>
    <p:sldId id="358" r:id="rId6"/>
    <p:sldId id="359" r:id="rId7"/>
    <p:sldId id="278" r:id="rId8"/>
    <p:sldId id="277" r:id="rId9"/>
    <p:sldId id="268" r:id="rId10"/>
    <p:sldId id="355" r:id="rId11"/>
    <p:sldId id="362" r:id="rId12"/>
    <p:sldId id="309" r:id="rId13"/>
    <p:sldId id="310" r:id="rId14"/>
    <p:sldId id="311" r:id="rId15"/>
    <p:sldId id="312" r:id="rId16"/>
    <p:sldId id="269" r:id="rId17"/>
    <p:sldId id="313" r:id="rId18"/>
    <p:sldId id="322" r:id="rId19"/>
    <p:sldId id="272" r:id="rId20"/>
    <p:sldId id="283" r:id="rId21"/>
    <p:sldId id="318" r:id="rId22"/>
    <p:sldId id="280" r:id="rId23"/>
    <p:sldId id="273" r:id="rId24"/>
    <p:sldId id="325" r:id="rId25"/>
    <p:sldId id="341" r:id="rId26"/>
    <p:sldId id="360" r:id="rId27"/>
    <p:sldId id="361" r:id="rId28"/>
    <p:sldId id="356" r:id="rId29"/>
    <p:sldId id="342" r:id="rId30"/>
    <p:sldId id="337" r:id="rId31"/>
    <p:sldId id="343" r:id="rId32"/>
    <p:sldId id="289" r:id="rId33"/>
    <p:sldId id="344" r:id="rId34"/>
    <p:sldId id="329" r:id="rId35"/>
    <p:sldId id="345" r:id="rId36"/>
    <p:sldId id="346" r:id="rId37"/>
    <p:sldId id="347" r:id="rId38"/>
    <p:sldId id="354" r:id="rId39"/>
    <p:sldId id="303" r:id="rId40"/>
    <p:sldId id="307" r:id="rId41"/>
    <p:sldId id="314" r:id="rId42"/>
    <p:sldId id="315" r:id="rId43"/>
    <p:sldId id="316" r:id="rId44"/>
    <p:sldId id="317" r:id="rId45"/>
    <p:sldId id="351" r:id="rId46"/>
    <p:sldId id="352" r:id="rId47"/>
    <p:sldId id="371" r:id="rId48"/>
    <p:sldId id="373" r:id="rId49"/>
    <p:sldId id="378" r:id="rId50"/>
    <p:sldId id="375" r:id="rId51"/>
    <p:sldId id="376" r:id="rId52"/>
    <p:sldId id="377" r:id="rId53"/>
    <p:sldId id="379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yoonho" initials="ky" lastIdx="1" clrIdx="0">
    <p:extLst>
      <p:ext uri="{19B8F6BF-5375-455C-9EA6-DF929625EA0E}">
        <p15:presenceInfo xmlns:p15="http://schemas.microsoft.com/office/powerpoint/2012/main" userId="5d3ec6b7a87480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7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1920" autoAdjust="0"/>
  </p:normalViewPr>
  <p:slideViewPr>
    <p:cSldViewPr snapToGrid="0">
      <p:cViewPr varScale="1">
        <p:scale>
          <a:sx n="83" d="100"/>
          <a:sy n="83" d="100"/>
        </p:scale>
        <p:origin x="90" y="288"/>
      </p:cViewPr>
      <p:guideLst>
        <p:guide orient="horz" pos="1979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11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보유</a:t>
            </a:r>
            <a:r>
              <a:rPr lang="ko-KR" altLang="en-US" sz="1200" baseline="0" dirty="0"/>
              <a:t> 카페 매출 현황</a:t>
            </a:r>
            <a:endParaRPr lang="ko-KR" altLang="en-US" sz="1200" dirty="0"/>
          </a:p>
        </c:rich>
      </c:tx>
      <c:layout>
        <c:manualLayout>
          <c:xMode val="edge"/>
          <c:yMode val="edge"/>
          <c:x val="1.5430581635604979E-2"/>
          <c:y val="2.48618811569453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488334879785872"/>
          <c:y val="0.25873258141885863"/>
          <c:w val="0.56583645036894537"/>
          <c:h val="0.581554195626690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일매출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CAFE4</c:v>
                </c:pt>
                <c:pt idx="1">
                  <c:v>CAFE3</c:v>
                </c:pt>
                <c:pt idx="2">
                  <c:v>CAFE2</c:v>
                </c:pt>
                <c:pt idx="3">
                  <c:v>CAFE1</c:v>
                </c:pt>
                <c:pt idx="4">
                  <c:v>합계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0.5</c:v>
                </c:pt>
                <c:pt idx="1">
                  <c:v>0.7</c:v>
                </c:pt>
                <c:pt idx="2">
                  <c:v>0.6</c:v>
                </c:pt>
                <c:pt idx="3">
                  <c:v>1.1000000000000001</c:v>
                </c:pt>
                <c:pt idx="4">
                  <c:v>2.9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8B-4A92-B8FC-6A99F81EEF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월매출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CAFE4</c:v>
                </c:pt>
                <c:pt idx="1">
                  <c:v>CAFE3</c:v>
                </c:pt>
                <c:pt idx="2">
                  <c:v>CAFE2</c:v>
                </c:pt>
                <c:pt idx="3">
                  <c:v>CAFE1</c:v>
                </c:pt>
                <c:pt idx="4">
                  <c:v>합계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5"/>
                <c:pt idx="0">
                  <c:v>2</c:v>
                </c:pt>
                <c:pt idx="1">
                  <c:v>1.5</c:v>
                </c:pt>
                <c:pt idx="2">
                  <c:v>1.3</c:v>
                </c:pt>
                <c:pt idx="3">
                  <c:v>1.9</c:v>
                </c:pt>
                <c:pt idx="4">
                  <c:v>6.6999999999999993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B8B-4A92-B8FC-6A99F81EE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78009112"/>
        <c:axId val="278009504"/>
      </c:barChart>
      <c:catAx>
        <c:axId val="2780091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8009504"/>
        <c:crosses val="autoZero"/>
        <c:auto val="1"/>
        <c:lblAlgn val="ctr"/>
        <c:lblOffset val="100"/>
        <c:noMultiLvlLbl val="0"/>
      </c:catAx>
      <c:valAx>
        <c:axId val="278009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78009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281519768738249"/>
          <c:y val="3.6341688793714383E-2"/>
          <c:w val="0.20263204927078221"/>
          <c:h val="0.283497991387117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연간 매출</a:t>
            </a:r>
          </a:p>
        </c:rich>
      </c:tx>
      <c:layout>
        <c:manualLayout>
          <c:xMode val="edge"/>
          <c:yMode val="edge"/>
          <c:x val="4.7136477042424262E-2"/>
          <c:y val="0.202190877315873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연간 매출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3AA-4CCE-A296-DD9FFBB561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3AA-4CCE-A296-DD9FFBB561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3AA-4CCE-A296-DD9FFBB561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3AA-4CCE-A296-DD9FFBB561E8}"/>
              </c:ext>
            </c:extLst>
          </c:dPt>
          <c:cat>
            <c:strRef>
              <c:f>Sheet1!$A$2:$A$5</c:f>
              <c:strCache>
                <c:ptCount val="4"/>
                <c:pt idx="0">
                  <c:v>CAFE1</c:v>
                </c:pt>
                <c:pt idx="1">
                  <c:v>CAFE2</c:v>
                </c:pt>
                <c:pt idx="2">
                  <c:v>CAFE3</c:v>
                </c:pt>
                <c:pt idx="3">
                  <c:v>CAFE4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</c:v>
                </c:pt>
                <c:pt idx="1">
                  <c:v>9.8000000000000007</c:v>
                </c:pt>
                <c:pt idx="2">
                  <c:v>11.6</c:v>
                </c:pt>
                <c:pt idx="3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3AA-4CCE-A296-DD9FFBB56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5.3613626628988831E-2"/>
          <c:y val="0.42251919173147301"/>
          <c:w val="0.22502298306738139"/>
          <c:h val="0.493954783279963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0BCC0-9BA2-4F7A-B455-491365931FF3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64852-54B6-4009-ACCC-4DCCC1BE3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12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9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072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19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86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387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36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57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02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21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00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1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36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75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29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71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898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9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95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341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48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2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20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61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040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124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086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54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30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85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728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7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138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12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417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056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06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379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24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943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48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169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50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810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786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499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4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69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3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115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4852-54B6-4009-ACCC-4DCCC1BE35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9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5058F9-BA46-45AB-9B20-DA7B5F359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D758F98-E8FF-4DDD-8B9D-4DD313305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85E79A0-E7C8-4D11-9889-F1B929D4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4264D7-1E97-4AEA-8FB5-326C33DE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2433E7-D987-425E-AF13-9C508F70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88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4D8D66F-1861-4402-972D-3059572F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816A675-DA53-4DD0-AF06-0820CC077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9637D4-11A1-425B-846D-ACAF83BF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BED76F3-4A12-4D1E-8F4A-7307DACF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37C2D0-B76C-4AE6-8E6B-54EAB641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7F610A3-C646-4348-8307-6E05201623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2C44354-9B85-4B3D-A301-8F8BA2474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C5F9E10-1B38-45C4-ADB2-A6D5B4B3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27EB735-4135-438A-A59C-912CB0DF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76E52A-E602-4E8C-8F58-11E5B009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96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02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54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880EDB-0E41-4E21-A0EE-491D53F9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3A75B5-6CB6-47FD-805E-A1593CC0F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C418C1A-607C-489F-95E1-B5996EC098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744F3B1-219A-4E01-BF3F-8ADDB6CD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EA70E5C-7DE6-4406-B0F6-4A024800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7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66D3720-DB53-485F-A318-1DAD521F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9435A5D-1685-4D94-8B5E-156E03999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E908CE-2ADF-4197-A765-84345181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79E497B-FA83-4E40-B32D-A96A60D5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09946EC-A83C-48F6-9515-733C6EF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2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352D04-C43D-4CE7-9E2E-71772A8A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9E07D2A-90D9-45BD-B9D8-24CDF756B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1FB0B2F-3071-495B-94BD-8E4B28027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1BFCAB8-DA15-4706-BAB0-7BEBB8FA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7FD9A7D-0B21-4034-8ED7-7B4BAFC6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7499718-9C08-4209-B6AA-C3128DB3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31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3886A57-1012-445C-8E85-51C72A09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A6F393-C65C-4A94-A89B-14BDBDD28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70EC725-C9F4-4BE3-B38E-641DC098B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45BE4A-8FD8-44E5-A85E-3368AB9B3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EC35106-F44A-4C7A-A40D-05260DC19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5E6A712-193A-484D-89DC-075C4B8E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7CE8CBE-300B-4A9E-97C5-17AE6815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876172E-5FF1-4901-81A7-8CC9A863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60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13645B-FA33-45BA-94FD-AE5976D3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B54A4C2-366F-4C50-A760-EB73120C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CFAC665-1E6B-4411-B71F-322C6594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2C39C59-A90C-4770-8FD9-82879EA4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966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179E6EA6-0639-463A-AEB3-3C5C10A3F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03881B2-AA49-4BC6-BB6A-4E65548C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AFE081D-11BD-4841-857E-E83C648D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6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76D568-784B-4227-ABFF-76115740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47F96A7-B829-4F6E-98A0-73235C12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A39DD2C-679D-4DF3-8966-32A93975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C8D2C-491B-4593-81EB-389CEFD0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04B39F3-D98D-430E-8948-592016F5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14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5DB202-3C58-4E17-9C0D-03D7D507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4DF4FFE-5852-4C8B-86BD-ED4487871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9B1C8D6-4A65-41A3-91C7-B48317FA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66BDCB7-0B02-4D84-8DB5-345349F3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2B80DEC-761B-4EAD-853E-51F0A756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5CFEA4F-B546-4270-A3E3-6002C413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49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6EF3A0-3234-4C5D-8C6C-103F81C6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FF12C4D-1E2D-4CEB-BFFC-04F6E2A0F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8939E24-A30D-4DFB-A23D-70D053CF1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1AC390-3DCA-431F-97CB-885B897B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03FE1F6-CEB9-4DE2-ADBA-8611430D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A92C248-C9C2-4576-850B-952A308B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73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CF533B-214E-441C-A072-BBB4FEF4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BF83B7E-96D8-4F25-93D2-B11B44F74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AC875D1-DB23-4B62-8D59-98885C3A63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50B71B6-EFDA-492D-8B02-E5474935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B9DFA9-6DF5-464D-8000-1D256FF9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55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F4BA858-2065-4960-9878-0A2B328AA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E2CFDC-B924-44D3-9158-A3929AD09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50A5EFE-C67C-4E5E-BD47-8774E05F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4B68CA-0AA9-4E58-AAC1-BBE4CD9DB3DF}" type="datetimeFigureOut">
              <a:rPr lang="ko-KR" altLang="en-US">
                <a:solidFill>
                  <a:prstClr val="black"/>
                </a:solidFill>
              </a:rPr>
              <a:pPr>
                <a:defRPr/>
              </a:pPr>
              <a:t>2019-09-24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4F0B6F-0966-4D9B-ADD9-6689C631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59F3BB4-AEEC-45BF-92DA-5300AC5B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D95C1EB-B876-4867-B30F-0767A433DD5A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559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83E330F-65C0-4A14-A3F0-45D3F235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5A1568E-9628-4A05-8231-4256B84AF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278CAFF-9626-42F8-A016-7B24F46B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BC32083-8E07-462F-9C5B-ED8F7346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D2367BA-6806-4CBC-8503-A090DCFE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7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623FDF-FBEC-4339-937C-53C0795F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115EEE-AFFC-4E21-A843-D333E1DB9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EDDD847-E4A9-4017-AA0E-F54388DE3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592FCC7-463B-424B-A395-D00C53927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6576CA4-7BAD-413C-A06F-3CD7ECC4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F246FFB-F2C0-4C8B-8634-91877CB6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1263FB-9627-485A-B44F-767A1EC3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3EEFACB-ADA4-444E-9534-1D6F9DA05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47632EC-F4FB-4AC0-B2ED-4B2D1BCA3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8D6652F-BBDF-4B2F-90DC-8A5B40A98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75450C5-5937-4E34-92BE-2FD21769B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DC618DF-C6C6-4706-94D2-1F1A3279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7C5972C-6FBC-4D10-A34E-EDF4CE795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0B22AE4-9C0E-4108-B054-57AA090C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B0F1C6-1E9C-466E-BD06-8848E97E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49D208A-028A-4E79-8EC6-A81B98B6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1D814FD-EF53-45DB-8E06-5497D121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35EC7DB-6D25-4922-A020-F248012D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8F3DB0C-CC5C-4257-974A-D48B9C01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C6045E7-8FD9-4CA9-AB94-CEA460F5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46AA797-3531-4FE4-96AA-721E81DD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5708AF-5FE1-41C4-8E90-9563384E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33A58-6821-4192-8EE2-63A4DA84C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067B939-6A16-4B5A-9A22-C4998523C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25E957E-18F1-4ACD-B515-88108D06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A1E8DC-C4A7-481F-A021-0E519B02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921619F-4B02-4BF6-9B1E-1AFB1793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8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8684176-A248-4625-8F81-620447DF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22D9769-1515-4081-B7A8-3384DD845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F220E55-72DB-4CA0-9DDA-F9FE93901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563402E-2B0A-4213-A3BB-B2B18FAF8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D8B2212-40A9-411C-863A-28ED1090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53900E6-5A25-4CEA-8490-CAEF13DE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2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84C1F57-2BA2-4D36-97AF-D2057845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B477E4E-54E4-4C03-A92C-17103EEC9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90F67CF-9176-4DA4-AF8E-590646BE3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09F9C-B899-499F-9ED9-31CD00FD98AE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DDCBF2-8DCE-480A-9C90-3D9C1811D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78614C-74D8-40A9-9E74-66249A49C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EA603-2D30-45CD-8FC3-E2DB23B53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7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7F6AED17-423B-4397-8B84-5E58271F8D3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2C6EC83-E405-497E-AC56-4E2852C48ADF}"/>
              </a:ext>
            </a:extLst>
          </p:cNvPr>
          <p:cNvSpPr txBox="1"/>
          <p:nvPr userDrawn="1"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defRPr/>
              </a:pPr>
              <a:t>‹#›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600DAE3F-2F23-45B7-8D63-EF2542409A4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8C3EE7A4-B58C-425A-9867-6C15A9BF2C69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Button">
            <a:extLst>
              <a:ext uri="{FF2B5EF4-FFF2-40B4-BE49-F238E27FC236}">
                <a16:creationId xmlns:a16="http://schemas.microsoft.com/office/drawing/2014/main" xmlns="" id="{A1AE0890-528A-4761-B835-CC86FEEC8300}"/>
              </a:ext>
            </a:extLst>
          </p:cNvPr>
          <p:cNvSpPr/>
          <p:nvPr userDrawn="1"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xmlns="" id="{2AEC0CA8-3940-4603-9168-7A7CC5671394}"/>
              </a:ext>
            </a:extLst>
          </p:cNvPr>
          <p:cNvSpPr/>
          <p:nvPr userDrawn="1"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xmlns="" id="{81312DCB-30F2-4AA6-8DE3-A2953F268629}"/>
              </a:ext>
            </a:extLst>
          </p:cNvPr>
          <p:cNvSpPr/>
          <p:nvPr userDrawn="1"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C782931F-3B63-436B-B8E2-B6E5E3FCBB1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맛집찾기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53FBBCE-429A-446B-88DD-F72D858DABF0}"/>
              </a:ext>
            </a:extLst>
          </p:cNvPr>
          <p:cNvSpPr txBox="1"/>
          <p:nvPr userDrawn="1"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86ABF5B-0305-4A30-ABF6-C8A07A3EC38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71566"/>
              </p:ext>
            </p:extLst>
          </p:nvPr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447851"/>
              </p:ext>
            </p:extLst>
          </p:nvPr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홍보용 이미지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홍보용 이미지에는 이벤트관련 이미지를 삽입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178121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E71584B-F928-46DE-91A1-1D47EC9BDC51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FE783D8-6664-4CF2-981F-E211F4522698}"/>
              </a:ext>
            </a:extLst>
          </p:cNvPr>
          <p:cNvSpPr txBox="1"/>
          <p:nvPr/>
        </p:nvSpPr>
        <p:spPr>
          <a:xfrm>
            <a:off x="1600202" y="32578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메인페이지</a:t>
            </a:r>
            <a:endParaRPr lang="ko-KR" altLang="en-US" sz="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4E830DC-002C-4653-81B3-934E9CF2742F}"/>
              </a:ext>
            </a:extLst>
          </p:cNvPr>
          <p:cNvGrpSpPr/>
          <p:nvPr/>
        </p:nvGrpSpPr>
        <p:grpSpPr>
          <a:xfrm>
            <a:off x="268062" y="1325984"/>
            <a:ext cx="7266650" cy="5492547"/>
            <a:chOff x="383078" y="1354036"/>
            <a:chExt cx="8399952" cy="529775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2EF2F709-9CCF-4D5C-916C-1C96E1F9039B}"/>
                </a:ext>
              </a:extLst>
            </p:cNvPr>
            <p:cNvSpPr/>
            <p:nvPr/>
          </p:nvSpPr>
          <p:spPr>
            <a:xfrm>
              <a:off x="4589415" y="302227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</a:rPr>
                <a:t>③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9793716B-336C-49DD-A786-54565B5A20DA}"/>
                </a:ext>
              </a:extLst>
            </p:cNvPr>
            <p:cNvSpPr/>
            <p:nvPr/>
          </p:nvSpPr>
          <p:spPr>
            <a:xfrm>
              <a:off x="383078" y="1354036"/>
              <a:ext cx="8399952" cy="16659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50"/>
                  </a:solidFill>
                </a:rPr>
                <a:t>Text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2691E03-DEB1-4B1F-96C6-B33DE77F1770}"/>
                </a:ext>
              </a:extLst>
            </p:cNvPr>
            <p:cNvSpPr txBox="1"/>
            <p:nvPr/>
          </p:nvSpPr>
          <p:spPr>
            <a:xfrm>
              <a:off x="992204" y="1824431"/>
              <a:ext cx="215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B050"/>
                  </a:solidFill>
                </a:rPr>
                <a:t>Visual Image</a:t>
              </a:r>
              <a:endParaRPr lang="ko-KR" altLang="en-US" sz="20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EC84E954-795A-475C-9F16-01FD6CB330B3}"/>
                </a:ext>
              </a:extLst>
            </p:cNvPr>
            <p:cNvSpPr/>
            <p:nvPr/>
          </p:nvSpPr>
          <p:spPr>
            <a:xfrm>
              <a:off x="1186823" y="4361261"/>
              <a:ext cx="6805184" cy="229053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50"/>
                  </a:solidFill>
                </a:rPr>
                <a:t>CONTENTS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5558E475-9358-4DEA-8F2C-D1529905D3C2}"/>
                </a:ext>
              </a:extLst>
            </p:cNvPr>
            <p:cNvSpPr/>
            <p:nvPr/>
          </p:nvSpPr>
          <p:spPr>
            <a:xfrm>
              <a:off x="1741714" y="3029945"/>
              <a:ext cx="2832483" cy="12883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Do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Study</a:t>
              </a:r>
            </a:p>
            <a:p>
              <a:pPr algn="ctr"/>
              <a:r>
                <a:rPr lang="en-US" altLang="ko-KR" sz="1400" b="1" dirty="0">
                  <a:solidFill>
                    <a:srgbClr val="00B050"/>
                  </a:solidFill>
                </a:rPr>
                <a:t>Image</a:t>
              </a:r>
              <a:endParaRPr lang="ko-KR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84CC13A-07C6-453C-8640-2A60B2CA759F}"/>
                </a:ext>
              </a:extLst>
            </p:cNvPr>
            <p:cNvSpPr/>
            <p:nvPr/>
          </p:nvSpPr>
          <p:spPr>
            <a:xfrm>
              <a:off x="4571359" y="3029945"/>
              <a:ext cx="3144435" cy="12883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Sutdy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Together</a:t>
              </a:r>
            </a:p>
            <a:p>
              <a:pPr algn="ctr"/>
              <a:r>
                <a:rPr lang="en-US" altLang="ko-KR" sz="1400" b="1" dirty="0">
                  <a:solidFill>
                    <a:srgbClr val="00B050"/>
                  </a:solidFill>
                </a:rPr>
                <a:t>Image</a:t>
              </a:r>
              <a:endParaRPr lang="ko-KR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93A405E-3BFC-479D-BDE7-50EADD7C4A7F}"/>
                </a:ext>
              </a:extLst>
            </p:cNvPr>
            <p:cNvSpPr txBox="1"/>
            <p:nvPr/>
          </p:nvSpPr>
          <p:spPr>
            <a:xfrm>
              <a:off x="2786124" y="4658894"/>
              <a:ext cx="4095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홍보용 </a:t>
              </a:r>
              <a:r>
                <a:rPr lang="en-US" altLang="ko-KR" b="1" dirty="0">
                  <a:solidFill>
                    <a:srgbClr val="00B050"/>
                  </a:solidFill>
                </a:rPr>
                <a:t>Image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F7C345AE-BF3B-43CA-9EBB-19317BD38732}"/>
                </a:ext>
              </a:extLst>
            </p:cNvPr>
            <p:cNvSpPr/>
            <p:nvPr/>
          </p:nvSpPr>
          <p:spPr>
            <a:xfrm>
              <a:off x="3763901" y="4740311"/>
              <a:ext cx="197133" cy="1963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E6044EB-12F7-46B4-B740-F3527CF5FAB0}"/>
              </a:ext>
            </a:extLst>
          </p:cNvPr>
          <p:cNvSpPr/>
          <p:nvPr/>
        </p:nvSpPr>
        <p:spPr>
          <a:xfrm>
            <a:off x="9601404" y="3063513"/>
            <a:ext cx="2367620" cy="2883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358C967-6F82-4DA5-B96D-9F2341874B6C}"/>
              </a:ext>
            </a:extLst>
          </p:cNvPr>
          <p:cNvCxnSpPr>
            <a:cxnSpLocks/>
          </p:cNvCxnSpPr>
          <p:nvPr/>
        </p:nvCxnSpPr>
        <p:spPr>
          <a:xfrm>
            <a:off x="9614998" y="3362026"/>
            <a:ext cx="236761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394276A-F52B-4732-9602-52240B203300}"/>
              </a:ext>
            </a:extLst>
          </p:cNvPr>
          <p:cNvSpPr txBox="1"/>
          <p:nvPr/>
        </p:nvSpPr>
        <p:spPr>
          <a:xfrm>
            <a:off x="9623111" y="3469362"/>
            <a:ext cx="777168" cy="21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CHAT BOT</a:t>
            </a:r>
            <a:endParaRPr lang="ko-KR" altLang="en-US" sz="9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42031BC-9E49-45D5-B802-B4562FE1AFE5}"/>
              </a:ext>
            </a:extLst>
          </p:cNvPr>
          <p:cNvGrpSpPr/>
          <p:nvPr/>
        </p:nvGrpSpPr>
        <p:grpSpPr>
          <a:xfrm>
            <a:off x="11326116" y="5626594"/>
            <a:ext cx="590478" cy="212009"/>
            <a:chOff x="7924983" y="4305033"/>
            <a:chExt cx="765835" cy="1927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D0A90E87-30EC-4570-9E1D-CDA255C6C907}"/>
                </a:ext>
              </a:extLst>
            </p:cNvPr>
            <p:cNvSpPr/>
            <p:nvPr/>
          </p:nvSpPr>
          <p:spPr>
            <a:xfrm>
              <a:off x="7924983" y="4323635"/>
              <a:ext cx="702786" cy="159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5276D5D-902F-40C1-80B1-D402252220D7}"/>
                </a:ext>
              </a:extLst>
            </p:cNvPr>
            <p:cNvSpPr/>
            <p:nvPr/>
          </p:nvSpPr>
          <p:spPr>
            <a:xfrm>
              <a:off x="7988032" y="4305033"/>
              <a:ext cx="702786" cy="1927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전송</a:t>
              </a: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C4899AC0-6A29-4374-9CBF-CE7CAA6F71D4}"/>
              </a:ext>
            </a:extLst>
          </p:cNvPr>
          <p:cNvCxnSpPr>
            <a:cxnSpLocks/>
          </p:cNvCxnSpPr>
          <p:nvPr/>
        </p:nvCxnSpPr>
        <p:spPr>
          <a:xfrm>
            <a:off x="9601404" y="5535810"/>
            <a:ext cx="23676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0534B2C-C376-478A-8112-ADECEF89D167}"/>
              </a:ext>
            </a:extLst>
          </p:cNvPr>
          <p:cNvSpPr txBox="1"/>
          <p:nvPr/>
        </p:nvSpPr>
        <p:spPr>
          <a:xfrm>
            <a:off x="10173208" y="3452810"/>
            <a:ext cx="17958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안녕하세요</a:t>
            </a:r>
            <a:r>
              <a:rPr lang="en-US" altLang="ko-KR" sz="900" dirty="0"/>
              <a:t> </a:t>
            </a:r>
            <a:r>
              <a:rPr lang="ko-KR" altLang="en-US" sz="900" dirty="0" err="1"/>
              <a:t>피커님</a:t>
            </a:r>
            <a:r>
              <a:rPr lang="en-US" altLang="ko-KR" sz="900" dirty="0"/>
              <a:t>!</a:t>
            </a:r>
          </a:p>
          <a:p>
            <a:pPr algn="ctr"/>
            <a:r>
              <a:rPr lang="ko-KR" altLang="en-US" sz="900" dirty="0"/>
              <a:t>도움이 필요한 부분이 </a:t>
            </a:r>
            <a:endParaRPr lang="en-US" altLang="ko-KR" sz="900" dirty="0"/>
          </a:p>
          <a:p>
            <a:pPr algn="ctr"/>
            <a:r>
              <a:rPr lang="ko-KR" altLang="en-US" sz="900" dirty="0" err="1"/>
              <a:t>있으신가요</a:t>
            </a:r>
            <a:r>
              <a:rPr lang="en-US" altLang="ko-KR" sz="900" dirty="0"/>
              <a:t>?</a:t>
            </a:r>
          </a:p>
          <a:p>
            <a:pPr algn="ctr"/>
            <a:endParaRPr lang="en-US" altLang="ko-KR" sz="900" dirty="0"/>
          </a:p>
          <a:p>
            <a:pPr algn="ctr"/>
            <a:r>
              <a:rPr lang="ko-KR" altLang="en-US" sz="900" dirty="0"/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0ED58B1-1FC5-43CD-82F7-6A16CE39A324}"/>
              </a:ext>
            </a:extLst>
          </p:cNvPr>
          <p:cNvSpPr/>
          <p:nvPr/>
        </p:nvSpPr>
        <p:spPr>
          <a:xfrm>
            <a:off x="9614912" y="3078462"/>
            <a:ext cx="2348042" cy="279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9E190ED-9C77-40FF-8E44-B58B38344E93}"/>
              </a:ext>
            </a:extLst>
          </p:cNvPr>
          <p:cNvSpPr txBox="1"/>
          <p:nvPr/>
        </p:nvSpPr>
        <p:spPr>
          <a:xfrm>
            <a:off x="9479193" y="3098733"/>
            <a:ext cx="13825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실시간 채팅 상담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FB74967-6317-474E-9915-045A3D487BAA}"/>
              </a:ext>
            </a:extLst>
          </p:cNvPr>
          <p:cNvSpPr/>
          <p:nvPr/>
        </p:nvSpPr>
        <p:spPr>
          <a:xfrm>
            <a:off x="9671462" y="5594414"/>
            <a:ext cx="1576976" cy="2763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2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10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DetailCafeView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A43F155-45B7-4AED-8E6A-019714E94B7A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카페예약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상세페이지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예약하기</a:t>
            </a: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개인 좌석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6E1294D-EEC1-44C1-8305-507486779D5F}"/>
              </a:ext>
            </a:extLst>
          </p:cNvPr>
          <p:cNvSpPr/>
          <p:nvPr/>
        </p:nvSpPr>
        <p:spPr>
          <a:xfrm>
            <a:off x="9516349" y="823567"/>
            <a:ext cx="2396762" cy="27839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개인좌석 예약선택 시 보이는 화면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800" dirty="0">
                <a:solidFill>
                  <a:prstClr val="black"/>
                </a:solidFill>
              </a:rPr>
              <a:t>00</a:t>
            </a:r>
            <a:r>
              <a:rPr lang="ko-KR" altLang="en-US" sz="800" dirty="0">
                <a:solidFill>
                  <a:prstClr val="black"/>
                </a:solidFill>
              </a:rPr>
              <a:t>시</a:t>
            </a:r>
            <a:r>
              <a:rPr lang="en-US" altLang="ko-KR" sz="800" dirty="0">
                <a:solidFill>
                  <a:prstClr val="black"/>
                </a:solidFill>
              </a:rPr>
              <a:t>~24</a:t>
            </a:r>
            <a:r>
              <a:rPr lang="ko-KR" altLang="en-US" sz="800" dirty="0">
                <a:solidFill>
                  <a:prstClr val="black"/>
                </a:solidFill>
              </a:rPr>
              <a:t>시 까지 볼 수 있는 타임테이블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실시간으로 잔여 좌석 현황을 볼 수 있음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이용권은 현재 </a:t>
            </a:r>
            <a:r>
              <a:rPr lang="ko-KR" altLang="en-US" sz="800" dirty="0" err="1">
                <a:solidFill>
                  <a:prstClr val="black"/>
                </a:solidFill>
              </a:rPr>
              <a:t>스터디카페의</a:t>
            </a:r>
            <a:r>
              <a:rPr lang="ko-KR" altLang="en-US" sz="800" dirty="0">
                <a:solidFill>
                  <a:prstClr val="black"/>
                </a:solidFill>
              </a:rPr>
              <a:t> 개인좌석 이용시스템에 대한 설명이후 쿠폰식으로 발급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437BAC7-1EA0-4E97-8B12-B6168201B17A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53316A0-F754-4A44-9B30-3A7E2ED4B675}"/>
              </a:ext>
            </a:extLst>
          </p:cNvPr>
          <p:cNvSpPr txBox="1"/>
          <p:nvPr/>
        </p:nvSpPr>
        <p:spPr>
          <a:xfrm>
            <a:off x="1600116" y="334458"/>
            <a:ext cx="1217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스터디카페</a:t>
            </a:r>
            <a:r>
              <a:rPr lang="ko-KR" altLang="en-US" sz="800" dirty="0"/>
              <a:t> 상세</a:t>
            </a:r>
            <a:r>
              <a:rPr lang="en-US" altLang="ko-KR" sz="800" dirty="0"/>
              <a:t>&gt;</a:t>
            </a:r>
            <a:r>
              <a:rPr lang="ko-KR" altLang="en-US" sz="800" dirty="0"/>
              <a:t>예약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7CFB83C9-4CB8-4FF8-9261-E48069F0D9DD}"/>
              </a:ext>
            </a:extLst>
          </p:cNvPr>
          <p:cNvSpPr/>
          <p:nvPr/>
        </p:nvSpPr>
        <p:spPr>
          <a:xfrm>
            <a:off x="154634" y="337237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C9212DB4-F698-40F2-842B-90BCEF8BAD9C}"/>
              </a:ext>
            </a:extLst>
          </p:cNvPr>
          <p:cNvSpPr/>
          <p:nvPr/>
        </p:nvSpPr>
        <p:spPr>
          <a:xfrm>
            <a:off x="2028928" y="1713910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스터디카페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49FFBA5E-8CD3-434C-8B56-6DFB8B0B51E1}"/>
              </a:ext>
            </a:extLst>
          </p:cNvPr>
          <p:cNvCxnSpPr>
            <a:cxnSpLocks/>
          </p:cNvCxnSpPr>
          <p:nvPr/>
        </p:nvCxnSpPr>
        <p:spPr>
          <a:xfrm>
            <a:off x="2056451" y="1985387"/>
            <a:ext cx="572480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5A2D6691-DA81-42E4-B615-F49ED551CDCF}"/>
              </a:ext>
            </a:extLst>
          </p:cNvPr>
          <p:cNvSpPr/>
          <p:nvPr/>
        </p:nvSpPr>
        <p:spPr>
          <a:xfrm>
            <a:off x="1989290" y="2083591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스터디카페 이름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F488C37F-3883-4B70-9EAE-4095DFC04427}"/>
              </a:ext>
            </a:extLst>
          </p:cNvPr>
          <p:cNvSpPr/>
          <p:nvPr/>
        </p:nvSpPr>
        <p:spPr>
          <a:xfrm>
            <a:off x="2004287" y="2312441"/>
            <a:ext cx="2723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>
                <a:solidFill>
                  <a:schemeClr val="bg1">
                    <a:lumMod val="65000"/>
                  </a:schemeClr>
                </a:solidFill>
              </a:rPr>
              <a:t>카페 상세위치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ko-KR" altLang="en-US" sz="1050" b="1" dirty="0">
                <a:solidFill>
                  <a:schemeClr val="bg1">
                    <a:lumMod val="65000"/>
                  </a:schemeClr>
                </a:solidFill>
              </a:rPr>
              <a:t>서울시 마포구 신수동 </a:t>
            </a:r>
          </a:p>
        </p:txBody>
      </p:sp>
      <p:sp>
        <p:nvSpPr>
          <p:cNvPr id="43" name="Button">
            <a:extLst>
              <a:ext uri="{FF2B5EF4-FFF2-40B4-BE49-F238E27FC236}">
                <a16:creationId xmlns:a16="http://schemas.microsoft.com/office/drawing/2014/main" xmlns="" id="{4E6057B7-7371-42A1-8139-A6CEF2E68DAF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Button">
            <a:extLst>
              <a:ext uri="{FF2B5EF4-FFF2-40B4-BE49-F238E27FC236}">
                <a16:creationId xmlns:a16="http://schemas.microsoft.com/office/drawing/2014/main" xmlns="" id="{50A56CC0-7515-496F-9477-30384BDF4956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xmlns="" id="{D5D85877-4F1D-43CF-A851-2F38706714CA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B0093F6-6A8B-429B-8B0F-E62E1B12FACD}"/>
              </a:ext>
            </a:extLst>
          </p:cNvPr>
          <p:cNvSpPr/>
          <p:nvPr/>
        </p:nvSpPr>
        <p:spPr>
          <a:xfrm>
            <a:off x="191344" y="6773047"/>
            <a:ext cx="7488832" cy="1108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다음페이지 계속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1EC65B3-6A5A-4B8E-8E28-5201CDCED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07" y="2659810"/>
            <a:ext cx="5703180" cy="33715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A0179D3-E1F2-413E-BB71-4767AE390B6F}"/>
              </a:ext>
            </a:extLst>
          </p:cNvPr>
          <p:cNvSpPr/>
          <p:nvPr/>
        </p:nvSpPr>
        <p:spPr>
          <a:xfrm>
            <a:off x="4539973" y="6262962"/>
            <a:ext cx="966060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뒤로</a:t>
            </a:r>
          </a:p>
        </p:txBody>
      </p:sp>
    </p:spTree>
    <p:extLst>
      <p:ext uri="{BB962C8B-B14F-4D97-AF65-F5344CB8AC3E}">
        <p14:creationId xmlns:p14="http://schemas.microsoft.com/office/powerpoint/2010/main" val="2118942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C3640CDE-F129-4994-91B2-27C656B3190C}"/>
              </a:ext>
            </a:extLst>
          </p:cNvPr>
          <p:cNvGraphicFramePr>
            <a:graphicFrameLocks noGrp="1"/>
          </p:cNvGraphicFramePr>
          <p:nvPr/>
        </p:nvGraphicFramePr>
        <p:xfrm>
          <a:off x="1814735" y="1566156"/>
          <a:ext cx="5723908" cy="295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0977">
                  <a:extLst>
                    <a:ext uri="{9D8B030D-6E8A-4147-A177-3AD203B41FA5}">
                      <a16:colId xmlns:a16="http://schemas.microsoft.com/office/drawing/2014/main" xmlns="" val="3543111497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400292283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668097636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775409926"/>
                    </a:ext>
                  </a:extLst>
                </a:gridCol>
              </a:tblGrid>
              <a:tr h="29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취소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환불규정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26371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6A064FE-C6B7-4F39-A19A-D0DAF83F624F}"/>
              </a:ext>
            </a:extLst>
          </p:cNvPr>
          <p:cNvSpPr/>
          <p:nvPr/>
        </p:nvSpPr>
        <p:spPr>
          <a:xfrm>
            <a:off x="9518718" y="876692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b="1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46FF382-69F5-4E57-9F42-EF9C7C519F9B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prstClr val="black"/>
                </a:solidFill>
              </a:rPr>
              <a:t>스터디카페상세</a:t>
            </a:r>
            <a:r>
              <a:rPr lang="ko-KR" altLang="en-US" sz="800" dirty="0">
                <a:solidFill>
                  <a:prstClr val="black"/>
                </a:solidFill>
              </a:rPr>
              <a:t> </a:t>
            </a:r>
            <a:r>
              <a:rPr lang="en-US" altLang="ko-KR" sz="800" dirty="0">
                <a:solidFill>
                  <a:prstClr val="black"/>
                </a:solidFill>
              </a:rPr>
              <a:t>– </a:t>
            </a:r>
            <a:r>
              <a:rPr lang="ko-KR" altLang="en-US" sz="800" dirty="0">
                <a:solidFill>
                  <a:prstClr val="black"/>
                </a:solidFill>
              </a:rPr>
              <a:t>업체설명 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43131" y="2011744"/>
            <a:ext cx="5695512" cy="5813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7E6E6">
                    <a:lumMod val="75000"/>
                  </a:srgbClr>
                </a:solidFill>
              </a:rPr>
              <a:t>이용관련공지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843131" y="2690281"/>
            <a:ext cx="5695512" cy="17979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7E6E6">
                    <a:lumMod val="75000"/>
                  </a:srgbClr>
                </a:solidFill>
              </a:rPr>
              <a:t>카페시설 이미지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855078" y="4585448"/>
            <a:ext cx="5695512" cy="9663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7E6E6">
                    <a:lumMod val="75000"/>
                  </a:srgbClr>
                </a:solidFill>
              </a:rPr>
              <a:t>업체 정보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863214" y="5649023"/>
            <a:ext cx="5695512" cy="9663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7E6E6">
                    <a:lumMod val="75000"/>
                  </a:srgbClr>
                </a:solidFill>
              </a:rPr>
              <a:t>위치</a:t>
            </a:r>
            <a:r>
              <a:rPr lang="en-US" altLang="ko-KR" sz="1000" dirty="0">
                <a:solidFill>
                  <a:srgbClr val="E7E6E6">
                    <a:lumMod val="75000"/>
                  </a:srgbClr>
                </a:solidFill>
              </a:rPr>
              <a:t>(</a:t>
            </a:r>
            <a:r>
              <a:rPr lang="ko-KR" altLang="en-US" sz="1000" dirty="0">
                <a:solidFill>
                  <a:srgbClr val="E7E6E6">
                    <a:lumMod val="75000"/>
                  </a:srgbClr>
                </a:solidFill>
              </a:rPr>
              <a:t>지도첨부</a:t>
            </a:r>
            <a:r>
              <a:rPr lang="en-US" altLang="ko-KR" sz="1000" dirty="0">
                <a:solidFill>
                  <a:srgbClr val="E7E6E6">
                    <a:lumMod val="75000"/>
                  </a:srgbClr>
                </a:solidFill>
              </a:rPr>
              <a:t>)</a:t>
            </a:r>
            <a:endParaRPr lang="ko-KR" altLang="en-US" sz="1000" dirty="0">
              <a:solidFill>
                <a:srgbClr val="E7E6E6">
                  <a:lumMod val="75000"/>
                </a:srgb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86ABF5B-0305-4A30-ABF6-C8A07A3EC38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11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878081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6F6D71E-2298-44D2-A5E1-264CBA9BDC5E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스터디카페 목록 게시판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82E3E98-5100-457B-8D1F-3F9F3BBD345E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CD92FDC-BB11-40CB-AED2-AFCA99A86753}"/>
              </a:ext>
            </a:extLst>
          </p:cNvPr>
          <p:cNvSpPr txBox="1"/>
          <p:nvPr/>
        </p:nvSpPr>
        <p:spPr>
          <a:xfrm>
            <a:off x="1600116" y="334458"/>
            <a:ext cx="16353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스터디카페</a:t>
            </a:r>
            <a:r>
              <a:rPr lang="ko-KR" altLang="en-US" sz="800" dirty="0"/>
              <a:t> </a:t>
            </a:r>
            <a:r>
              <a:rPr lang="en-US" altLang="ko-KR" sz="800" dirty="0"/>
              <a:t>&gt; </a:t>
            </a:r>
            <a:r>
              <a:rPr lang="ko-KR" altLang="en-US" sz="800" dirty="0" err="1"/>
              <a:t>스터디카페</a:t>
            </a:r>
            <a:r>
              <a:rPr lang="ko-KR" altLang="en-US" sz="800" dirty="0"/>
              <a:t> 목록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11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45324"/>
              </p:ext>
            </p:extLst>
          </p:nvPr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769421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DetailCafeView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 – (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탭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: detail)</a:t>
                      </a:r>
                    </a:p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A99710AE-996A-4246-9B55-9A84F96A55D0}"/>
              </a:ext>
            </a:extLst>
          </p:cNvPr>
          <p:cNvSpPr/>
          <p:nvPr/>
        </p:nvSpPr>
        <p:spPr>
          <a:xfrm>
            <a:off x="2003601" y="1598138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10A50F3-D214-4446-B17D-D05FB72E2508}"/>
              </a:ext>
            </a:extLst>
          </p:cNvPr>
          <p:cNvSpPr/>
          <p:nvPr/>
        </p:nvSpPr>
        <p:spPr>
          <a:xfrm>
            <a:off x="9524774" y="846082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카페설명 탭을 클릭하면 표시되는 내용</a:t>
            </a: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3" name="Button">
            <a:extLst>
              <a:ext uri="{FF2B5EF4-FFF2-40B4-BE49-F238E27FC236}">
                <a16:creationId xmlns:a16="http://schemas.microsoft.com/office/drawing/2014/main" xmlns="" id="{020860E8-A1AF-42BB-9CF3-48AEDB8DFE99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Button">
            <a:extLst>
              <a:ext uri="{FF2B5EF4-FFF2-40B4-BE49-F238E27FC236}">
                <a16:creationId xmlns:a16="http://schemas.microsoft.com/office/drawing/2014/main" xmlns="" id="{860F3747-64DB-4B1B-AFB3-B82792BF85C8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Button">
            <a:extLst>
              <a:ext uri="{FF2B5EF4-FFF2-40B4-BE49-F238E27FC236}">
                <a16:creationId xmlns:a16="http://schemas.microsoft.com/office/drawing/2014/main" xmlns="" id="{420C68B2-86D8-410D-934B-53206C2E9FA3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51EBDC5-8B4B-4707-B5D1-22FCF8A7A492}"/>
              </a:ext>
            </a:extLst>
          </p:cNvPr>
          <p:cNvSpPr/>
          <p:nvPr/>
        </p:nvSpPr>
        <p:spPr>
          <a:xfrm>
            <a:off x="191344" y="6773047"/>
            <a:ext cx="7488832" cy="1108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이전페이지 연장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4F84148-ED4F-40EE-9D95-8327C1CB2EFB}"/>
              </a:ext>
            </a:extLst>
          </p:cNvPr>
          <p:cNvSpPr/>
          <p:nvPr/>
        </p:nvSpPr>
        <p:spPr>
          <a:xfrm>
            <a:off x="8872858" y="1729246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7C543A5-67A5-4575-9EC7-C7DC3886CEB0}"/>
              </a:ext>
            </a:extLst>
          </p:cNvPr>
          <p:cNvSpPr/>
          <p:nvPr/>
        </p:nvSpPr>
        <p:spPr>
          <a:xfrm>
            <a:off x="8872858" y="5151937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19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FDBB11A9-DCE3-46A5-B0E5-14E446906128}"/>
              </a:ext>
            </a:extLst>
          </p:cNvPr>
          <p:cNvGraphicFramePr>
            <a:graphicFrameLocks noGrp="1"/>
          </p:cNvGraphicFramePr>
          <p:nvPr/>
        </p:nvGraphicFramePr>
        <p:xfrm>
          <a:off x="1814735" y="1566156"/>
          <a:ext cx="5723908" cy="295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0977">
                  <a:extLst>
                    <a:ext uri="{9D8B030D-6E8A-4147-A177-3AD203B41FA5}">
                      <a16:colId xmlns:a16="http://schemas.microsoft.com/office/drawing/2014/main" xmlns="" val="3543111497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400292283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668097636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775409926"/>
                    </a:ext>
                  </a:extLst>
                </a:gridCol>
              </a:tblGrid>
              <a:tr h="29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취소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환불규정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26371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6A064FE-C6B7-4F39-A19A-D0DAF83F624F}"/>
              </a:ext>
            </a:extLst>
          </p:cNvPr>
          <p:cNvSpPr/>
          <p:nvPr/>
        </p:nvSpPr>
        <p:spPr>
          <a:xfrm>
            <a:off x="9518718" y="876692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카페문의 탭을 클릭하면 표시되는 내용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궁금한 사항을 입력하고 등록하기 버튼을 클릭하면 하단에 문의 글 등록</a:t>
            </a: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로그인 필요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비밀 글로 문의하기를 체크하면 등록된 글이 관리자에게만 보이도록 전환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댓글쓰기 클릭 시 문의 글에 대한 댓글이 등록되며 댓글보기 클릭 시 문의 글에 대한 댓글 확인가능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46FF382-69F5-4E57-9F42-EF9C7C519F9B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prstClr val="black"/>
                </a:solidFill>
              </a:rPr>
              <a:t>스터디카페</a:t>
            </a:r>
            <a:r>
              <a:rPr lang="ko-KR" altLang="en-US" sz="800" dirty="0">
                <a:solidFill>
                  <a:prstClr val="black"/>
                </a:solidFill>
              </a:rPr>
              <a:t> 상세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문의 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E3335C4-5640-454E-9A90-6EB7E9CE4157}"/>
              </a:ext>
            </a:extLst>
          </p:cNvPr>
          <p:cNvSpPr/>
          <p:nvPr/>
        </p:nvSpPr>
        <p:spPr>
          <a:xfrm>
            <a:off x="1814735" y="2139193"/>
            <a:ext cx="5723908" cy="926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3CBE4DA-E1CF-4253-8E91-A7DB7D9F6A1C}"/>
              </a:ext>
            </a:extLst>
          </p:cNvPr>
          <p:cNvSpPr txBox="1"/>
          <p:nvPr/>
        </p:nvSpPr>
        <p:spPr>
          <a:xfrm>
            <a:off x="3595939" y="2484696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궁금한 사항을 물어보세요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ED0506F-8EAF-4FCA-B88A-D5ED1A129175}"/>
              </a:ext>
            </a:extLst>
          </p:cNvPr>
          <p:cNvSpPr/>
          <p:nvPr/>
        </p:nvSpPr>
        <p:spPr>
          <a:xfrm>
            <a:off x="1810339" y="3471031"/>
            <a:ext cx="5723908" cy="865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ACFE692-BFEC-4B7D-9BC2-D06B268D0AE7}"/>
              </a:ext>
            </a:extLst>
          </p:cNvPr>
          <p:cNvSpPr txBox="1"/>
          <p:nvPr/>
        </p:nvSpPr>
        <p:spPr>
          <a:xfrm>
            <a:off x="4270936" y="3759977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문의 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1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CF0DEFF1-A8F1-44E0-9E4C-4EDDE78ACF2F}"/>
              </a:ext>
            </a:extLst>
          </p:cNvPr>
          <p:cNvSpPr/>
          <p:nvPr/>
        </p:nvSpPr>
        <p:spPr>
          <a:xfrm>
            <a:off x="3172340" y="1458859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A29562B7-2C63-49E9-8867-34B536FEDECA}"/>
              </a:ext>
            </a:extLst>
          </p:cNvPr>
          <p:cNvSpPr/>
          <p:nvPr/>
        </p:nvSpPr>
        <p:spPr>
          <a:xfrm>
            <a:off x="1731971" y="2079187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99390488-093D-4507-B5E9-7A92DA9EEF03}"/>
              </a:ext>
            </a:extLst>
          </p:cNvPr>
          <p:cNvSpPr/>
          <p:nvPr/>
        </p:nvSpPr>
        <p:spPr>
          <a:xfrm>
            <a:off x="1731493" y="3391010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3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12D9FF19-97E3-403B-A4A3-8C7F6DEF0D6B}"/>
              </a:ext>
            </a:extLst>
          </p:cNvPr>
          <p:cNvSpPr/>
          <p:nvPr/>
        </p:nvSpPr>
        <p:spPr>
          <a:xfrm>
            <a:off x="1885840" y="4064160"/>
            <a:ext cx="633341" cy="20462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prstClr val="black"/>
                </a:solidFill>
              </a:rPr>
              <a:t>댓글보기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77AF3775-407B-4331-94AB-3DB756322621}"/>
              </a:ext>
            </a:extLst>
          </p:cNvPr>
          <p:cNvSpPr/>
          <p:nvPr/>
        </p:nvSpPr>
        <p:spPr>
          <a:xfrm>
            <a:off x="1731492" y="4069706"/>
            <a:ext cx="197133" cy="1791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4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C66FA45A-85E7-4F36-B731-0F4302654146}"/>
              </a:ext>
            </a:extLst>
          </p:cNvPr>
          <p:cNvSpPr/>
          <p:nvPr/>
        </p:nvSpPr>
        <p:spPr>
          <a:xfrm>
            <a:off x="6526635" y="2139194"/>
            <a:ext cx="1016001" cy="9269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8D5D1A85-A328-4738-AC97-ACC61B3FFC01}"/>
              </a:ext>
            </a:extLst>
          </p:cNvPr>
          <p:cNvSpPr txBox="1"/>
          <p:nvPr/>
        </p:nvSpPr>
        <p:spPr>
          <a:xfrm>
            <a:off x="6697249" y="24629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등록하기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4F841A04-1933-4DA8-B37F-93C80F859A3D}"/>
              </a:ext>
            </a:extLst>
          </p:cNvPr>
          <p:cNvSpPr/>
          <p:nvPr/>
        </p:nvSpPr>
        <p:spPr>
          <a:xfrm>
            <a:off x="1852284" y="3131697"/>
            <a:ext cx="152685" cy="1400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B65E670-4C2F-46FD-9B69-3AC66F6858EB}"/>
              </a:ext>
            </a:extLst>
          </p:cNvPr>
          <p:cNvSpPr txBox="1"/>
          <p:nvPr/>
        </p:nvSpPr>
        <p:spPr>
          <a:xfrm>
            <a:off x="2015013" y="3096140"/>
            <a:ext cx="1263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prstClr val="black"/>
                </a:solidFill>
              </a:rPr>
              <a:t>비밀 글로 문의하기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B4CA9D0D-6D63-4A19-96E1-DC0CCF720429}"/>
              </a:ext>
            </a:extLst>
          </p:cNvPr>
          <p:cNvSpPr/>
          <p:nvPr/>
        </p:nvSpPr>
        <p:spPr>
          <a:xfrm>
            <a:off x="2594682" y="4056949"/>
            <a:ext cx="633341" cy="20462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댓글쓰기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75ACBAE7-1DF3-4E0B-8E95-BE7B8FCA2F3C}"/>
              </a:ext>
            </a:extLst>
          </p:cNvPr>
          <p:cNvSpPr/>
          <p:nvPr/>
        </p:nvSpPr>
        <p:spPr>
          <a:xfrm>
            <a:off x="1818728" y="4603550"/>
            <a:ext cx="5723908" cy="865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22CD04EF-9BA7-4797-B0E7-349868901C8C}"/>
              </a:ext>
            </a:extLst>
          </p:cNvPr>
          <p:cNvSpPr txBox="1"/>
          <p:nvPr/>
        </p:nvSpPr>
        <p:spPr>
          <a:xfrm>
            <a:off x="4279325" y="4892496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문의 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2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9EB921F9-0DBB-4A50-A7ED-44063AA2EC24}"/>
              </a:ext>
            </a:extLst>
          </p:cNvPr>
          <p:cNvSpPr/>
          <p:nvPr/>
        </p:nvSpPr>
        <p:spPr>
          <a:xfrm>
            <a:off x="1894229" y="5196679"/>
            <a:ext cx="633341" cy="20462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prstClr val="black"/>
                </a:solidFill>
              </a:rPr>
              <a:t>댓글보기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F8E3471C-33B0-4523-822B-5BD4D09A93B7}"/>
              </a:ext>
            </a:extLst>
          </p:cNvPr>
          <p:cNvSpPr/>
          <p:nvPr/>
        </p:nvSpPr>
        <p:spPr>
          <a:xfrm>
            <a:off x="2603071" y="5189468"/>
            <a:ext cx="633341" cy="20462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댓글쓰기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359447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2ED6368-1B01-4367-82CF-AFC2ACCD750B}"/>
              </a:ext>
            </a:extLst>
          </p:cNvPr>
          <p:cNvSpPr/>
          <p:nvPr/>
        </p:nvSpPr>
        <p:spPr>
          <a:xfrm>
            <a:off x="191344" y="6773047"/>
            <a:ext cx="7488832" cy="1108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이전페이지 연장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DD7A3C0-C11E-494C-AEA1-66CF43807BA9}"/>
              </a:ext>
            </a:extLst>
          </p:cNvPr>
          <p:cNvSpPr txBox="1"/>
          <p:nvPr/>
        </p:nvSpPr>
        <p:spPr>
          <a:xfrm>
            <a:off x="9521030" y="4170081"/>
            <a:ext cx="1878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800" dirty="0" err="1"/>
              <a:t>DetailCafeView</a:t>
            </a:r>
            <a:r>
              <a:rPr lang="en-US" altLang="ko-KR" sz="800" dirty="0"/>
              <a:t> - </a:t>
            </a:r>
            <a:r>
              <a:rPr lang="en-US" altLang="ko-KR" sz="800" dirty="0" err="1"/>
              <a:t>inq</a:t>
            </a:r>
            <a:endParaRPr lang="en-US" altLang="ko-KR" sz="8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C735217-4980-42B7-A89D-8FA517FA089A}"/>
              </a:ext>
            </a:extLst>
          </p:cNvPr>
          <p:cNvSpPr/>
          <p:nvPr/>
        </p:nvSpPr>
        <p:spPr>
          <a:xfrm>
            <a:off x="8872858" y="1729246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1E6E614-64AB-4160-A116-7519FFE86783}"/>
              </a:ext>
            </a:extLst>
          </p:cNvPr>
          <p:cNvSpPr/>
          <p:nvPr/>
        </p:nvSpPr>
        <p:spPr>
          <a:xfrm>
            <a:off x="8872858" y="5151937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47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FDBB11A9-DCE3-46A5-B0E5-14E446906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264266"/>
              </p:ext>
            </p:extLst>
          </p:nvPr>
        </p:nvGraphicFramePr>
        <p:xfrm>
          <a:off x="1810339" y="1383506"/>
          <a:ext cx="5723908" cy="295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0977">
                  <a:extLst>
                    <a:ext uri="{9D8B030D-6E8A-4147-A177-3AD203B41FA5}">
                      <a16:colId xmlns:a16="http://schemas.microsoft.com/office/drawing/2014/main" xmlns="" val="3543111497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400292283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668097636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775409926"/>
                    </a:ext>
                  </a:extLst>
                </a:gridCol>
              </a:tblGrid>
              <a:tr h="29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취소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환불규정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26371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6A064FE-C6B7-4F39-A19A-D0DAF83F624F}"/>
              </a:ext>
            </a:extLst>
          </p:cNvPr>
          <p:cNvSpPr/>
          <p:nvPr/>
        </p:nvSpPr>
        <p:spPr>
          <a:xfrm>
            <a:off x="9518718" y="876692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사용리뷰 탭을 클릭하면 표시되는 내용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카페 평균 만족도는 별점으로 표시되며 리뷰 작성하기를 클릭하면 구매내역 페이지로 이동</a:t>
            </a: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로그인 필요</a:t>
            </a:r>
            <a:r>
              <a:rPr lang="en-US" altLang="ko-KR" sz="800" dirty="0">
                <a:solidFill>
                  <a:prstClr val="black"/>
                </a:solidFill>
              </a:rPr>
              <a:t>).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고객들이 후기와 함께 사진을 등록하면 사용자에 관계없이 등록된 모든 사진이 표시</a:t>
            </a: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46FF382-69F5-4E57-9F42-EF9C7C519F9B}"/>
              </a:ext>
            </a:extLst>
          </p:cNvPr>
          <p:cNvSpPr/>
          <p:nvPr/>
        </p:nvSpPr>
        <p:spPr>
          <a:xfrm>
            <a:off x="1581631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prstClr val="black"/>
                </a:solidFill>
              </a:rPr>
              <a:t>스터디카페상세</a:t>
            </a:r>
            <a:r>
              <a:rPr lang="ko-KR" altLang="en-US" sz="800" dirty="0">
                <a:solidFill>
                  <a:prstClr val="black"/>
                </a:solidFill>
              </a:rPr>
              <a:t>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리뷰 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E3335C4-5640-454E-9A90-6EB7E9CE4157}"/>
              </a:ext>
            </a:extLst>
          </p:cNvPr>
          <p:cNvSpPr/>
          <p:nvPr/>
        </p:nvSpPr>
        <p:spPr>
          <a:xfrm>
            <a:off x="1810339" y="1793736"/>
            <a:ext cx="5723908" cy="4651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3CBE4DA-E1CF-4253-8E91-A7DB7D9F6A1C}"/>
              </a:ext>
            </a:extLst>
          </p:cNvPr>
          <p:cNvSpPr txBox="1"/>
          <p:nvPr/>
        </p:nvSpPr>
        <p:spPr>
          <a:xfrm>
            <a:off x="3973997" y="1903555"/>
            <a:ext cx="1849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상품 평균 만족도 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(</a:t>
            </a:r>
            <a:r>
              <a:rPr lang="ko-KR" altLang="en-US" sz="1000" dirty="0" err="1">
                <a:solidFill>
                  <a:prstClr val="white">
                    <a:lumMod val="65000"/>
                  </a:prstClr>
                </a:solidFill>
              </a:rPr>
              <a:t>별점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B069B33-D90C-4EE0-A326-EA59850FDFDE}"/>
              </a:ext>
            </a:extLst>
          </p:cNvPr>
          <p:cNvSpPr/>
          <p:nvPr/>
        </p:nvSpPr>
        <p:spPr>
          <a:xfrm>
            <a:off x="1810339" y="3500270"/>
            <a:ext cx="5723908" cy="865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CF0DEFF1-A8F1-44E0-9E4C-4EDDE78ACF2F}"/>
              </a:ext>
            </a:extLst>
          </p:cNvPr>
          <p:cNvSpPr/>
          <p:nvPr/>
        </p:nvSpPr>
        <p:spPr>
          <a:xfrm>
            <a:off x="4616649" y="1295379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A29562B7-2C63-49E9-8867-34B536FEDECA}"/>
              </a:ext>
            </a:extLst>
          </p:cNvPr>
          <p:cNvSpPr/>
          <p:nvPr/>
        </p:nvSpPr>
        <p:spPr>
          <a:xfrm>
            <a:off x="1727575" y="1733729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99390488-093D-4507-B5E9-7A92DA9EEF03}"/>
              </a:ext>
            </a:extLst>
          </p:cNvPr>
          <p:cNvSpPr/>
          <p:nvPr/>
        </p:nvSpPr>
        <p:spPr>
          <a:xfrm>
            <a:off x="1727575" y="3408399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3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46ADA20D-BDB2-41BA-853C-CE7C7A70AB27}"/>
              </a:ext>
            </a:extLst>
          </p:cNvPr>
          <p:cNvSpPr/>
          <p:nvPr/>
        </p:nvSpPr>
        <p:spPr>
          <a:xfrm>
            <a:off x="1952663" y="3559829"/>
            <a:ext cx="868343" cy="7537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C00A6BA9-94FE-4E88-8C23-541A3ED5470B}"/>
              </a:ext>
            </a:extLst>
          </p:cNvPr>
          <p:cNvSpPr/>
          <p:nvPr/>
        </p:nvSpPr>
        <p:spPr>
          <a:xfrm>
            <a:off x="2963330" y="3568218"/>
            <a:ext cx="868343" cy="7537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583BB9F3-D00F-4FEF-A1AB-B0260ED3415B}"/>
              </a:ext>
            </a:extLst>
          </p:cNvPr>
          <p:cNvSpPr/>
          <p:nvPr/>
        </p:nvSpPr>
        <p:spPr>
          <a:xfrm>
            <a:off x="3973997" y="3563487"/>
            <a:ext cx="868343" cy="7537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5677F213-11EE-44C6-B03C-780931EF0111}"/>
              </a:ext>
            </a:extLst>
          </p:cNvPr>
          <p:cNvSpPr txBox="1"/>
          <p:nvPr/>
        </p:nvSpPr>
        <p:spPr>
          <a:xfrm>
            <a:off x="2072673" y="3825662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이미지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1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9784984F-3945-4F8D-981F-BDDE0C8FC674}"/>
              </a:ext>
            </a:extLst>
          </p:cNvPr>
          <p:cNvSpPr txBox="1"/>
          <p:nvPr/>
        </p:nvSpPr>
        <p:spPr>
          <a:xfrm>
            <a:off x="3079488" y="3830362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이미지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2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98E54EB-6471-49CA-8D16-D1127BACFB98}"/>
              </a:ext>
            </a:extLst>
          </p:cNvPr>
          <p:cNvSpPr txBox="1"/>
          <p:nvPr/>
        </p:nvSpPr>
        <p:spPr>
          <a:xfrm>
            <a:off x="4088208" y="3830362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이미지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3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46507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E3335C4-5640-454E-9A90-6EB7E9CE4157}"/>
              </a:ext>
            </a:extLst>
          </p:cNvPr>
          <p:cNvSpPr/>
          <p:nvPr/>
        </p:nvSpPr>
        <p:spPr>
          <a:xfrm>
            <a:off x="1810339" y="2385129"/>
            <a:ext cx="5723908" cy="926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CBE4DA-E1CF-4253-8E91-A7DB7D9F6A1C}"/>
              </a:ext>
            </a:extLst>
          </p:cNvPr>
          <p:cNvSpPr txBox="1"/>
          <p:nvPr/>
        </p:nvSpPr>
        <p:spPr>
          <a:xfrm>
            <a:off x="3583903" y="2727721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리뷰를 작성해주세요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66FA45A-85E7-4F36-B731-0F4302654146}"/>
              </a:ext>
            </a:extLst>
          </p:cNvPr>
          <p:cNvSpPr/>
          <p:nvPr/>
        </p:nvSpPr>
        <p:spPr>
          <a:xfrm>
            <a:off x="6518246" y="2392521"/>
            <a:ext cx="1016001" cy="9074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D5D1A85-A328-4738-AC97-ACC61B3FFC01}"/>
              </a:ext>
            </a:extLst>
          </p:cNvPr>
          <p:cNvSpPr txBox="1"/>
          <p:nvPr/>
        </p:nvSpPr>
        <p:spPr>
          <a:xfrm>
            <a:off x="6654990" y="276564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리뷰 등록</a:t>
            </a:r>
          </a:p>
        </p:txBody>
      </p:sp>
      <p:pic>
        <p:nvPicPr>
          <p:cNvPr id="1026" name="Picture 2" descr="ì¨ë²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22" y="2953619"/>
            <a:ext cx="339322" cy="33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8933959-94D3-4272-87C0-07A437059379}"/>
              </a:ext>
            </a:extLst>
          </p:cNvPr>
          <p:cNvSpPr/>
          <p:nvPr/>
        </p:nvSpPr>
        <p:spPr>
          <a:xfrm>
            <a:off x="191344" y="6773047"/>
            <a:ext cx="7488832" cy="1108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이전페이지 연장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5E64A684-A243-4C1F-AC27-61466A7E29A2}"/>
              </a:ext>
            </a:extLst>
          </p:cNvPr>
          <p:cNvSpPr/>
          <p:nvPr/>
        </p:nvSpPr>
        <p:spPr>
          <a:xfrm>
            <a:off x="1810339" y="4573499"/>
            <a:ext cx="5723908" cy="865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F26ECC9-983C-49AB-85BA-9ED4274BE181}"/>
              </a:ext>
            </a:extLst>
          </p:cNvPr>
          <p:cNvSpPr txBox="1"/>
          <p:nvPr/>
        </p:nvSpPr>
        <p:spPr>
          <a:xfrm>
            <a:off x="4335057" y="5007919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후기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1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ECFEA935-7AEB-40DF-B2DB-65EBE17E5293}"/>
              </a:ext>
            </a:extLst>
          </p:cNvPr>
          <p:cNvSpPr/>
          <p:nvPr/>
        </p:nvSpPr>
        <p:spPr>
          <a:xfrm>
            <a:off x="1930201" y="4639464"/>
            <a:ext cx="1000637" cy="1683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prstClr val="black"/>
                </a:solidFill>
              </a:rPr>
              <a:t>별점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CE2D84C-5319-4BE6-922F-A87CBD76DA41}"/>
              </a:ext>
            </a:extLst>
          </p:cNvPr>
          <p:cNvSpPr/>
          <p:nvPr/>
        </p:nvSpPr>
        <p:spPr>
          <a:xfrm>
            <a:off x="1942079" y="4911952"/>
            <a:ext cx="5411867" cy="41261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0AFAC66-28F7-4C41-A4E2-2A63BB60618F}"/>
              </a:ext>
            </a:extLst>
          </p:cNvPr>
          <p:cNvSpPr/>
          <p:nvPr/>
        </p:nvSpPr>
        <p:spPr>
          <a:xfrm>
            <a:off x="1810339" y="5673135"/>
            <a:ext cx="5723908" cy="865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F0EF5F4-53B6-4117-AADE-89582BBA2A5A}"/>
              </a:ext>
            </a:extLst>
          </p:cNvPr>
          <p:cNvSpPr txBox="1"/>
          <p:nvPr/>
        </p:nvSpPr>
        <p:spPr>
          <a:xfrm>
            <a:off x="4335057" y="6112289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후기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2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E06DF1D3-C8CF-4ADB-AE01-3AB46D11589B}"/>
              </a:ext>
            </a:extLst>
          </p:cNvPr>
          <p:cNvSpPr/>
          <p:nvPr/>
        </p:nvSpPr>
        <p:spPr>
          <a:xfrm>
            <a:off x="1930201" y="5739100"/>
            <a:ext cx="1000637" cy="1683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prstClr val="black"/>
                </a:solidFill>
              </a:rPr>
              <a:t>별점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6E6D82A-9AB8-4C84-A490-B08144C58631}"/>
              </a:ext>
            </a:extLst>
          </p:cNvPr>
          <p:cNvSpPr/>
          <p:nvPr/>
        </p:nvSpPr>
        <p:spPr>
          <a:xfrm>
            <a:off x="1942079" y="6011588"/>
            <a:ext cx="5411867" cy="41261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F9DB91AC-BA80-4ECD-A874-4E7D0CD9FB99}"/>
              </a:ext>
            </a:extLst>
          </p:cNvPr>
          <p:cNvSpPr/>
          <p:nvPr/>
        </p:nvSpPr>
        <p:spPr>
          <a:xfrm>
            <a:off x="3079488" y="5737602"/>
            <a:ext cx="1000637" cy="1683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prstClr val="black"/>
                </a:solidFill>
              </a:rPr>
              <a:t>답글보기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C6A092A-B750-4754-BF5E-AB987A94EAEF}"/>
              </a:ext>
            </a:extLst>
          </p:cNvPr>
          <p:cNvSpPr/>
          <p:nvPr/>
        </p:nvSpPr>
        <p:spPr>
          <a:xfrm>
            <a:off x="4170903" y="5737602"/>
            <a:ext cx="1000637" cy="1683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답글 등록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CD3D9FD5-B3C2-43BC-819B-4658A1F3C8B2}"/>
              </a:ext>
            </a:extLst>
          </p:cNvPr>
          <p:cNvSpPr/>
          <p:nvPr/>
        </p:nvSpPr>
        <p:spPr>
          <a:xfrm>
            <a:off x="3050700" y="4639464"/>
            <a:ext cx="1000637" cy="1683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prstClr val="black"/>
                </a:solidFill>
              </a:rPr>
              <a:t>답글보기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9F73900-47DB-414E-BDB9-F42EB4FD884C}"/>
              </a:ext>
            </a:extLst>
          </p:cNvPr>
          <p:cNvSpPr/>
          <p:nvPr/>
        </p:nvSpPr>
        <p:spPr>
          <a:xfrm>
            <a:off x="4116330" y="4639464"/>
            <a:ext cx="1000637" cy="1683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답글 등록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36806A8-4AA1-4999-A199-BA1834CFE322}"/>
              </a:ext>
            </a:extLst>
          </p:cNvPr>
          <p:cNvSpPr txBox="1"/>
          <p:nvPr/>
        </p:nvSpPr>
        <p:spPr>
          <a:xfrm>
            <a:off x="9521030" y="4170081"/>
            <a:ext cx="1878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800" dirty="0" err="1"/>
              <a:t>DetailCafeView</a:t>
            </a:r>
            <a:r>
              <a:rPr lang="en-US" altLang="ko-KR" sz="800" dirty="0"/>
              <a:t> - review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8AE4591-C1F3-4CEF-89C0-FD039BDBCB3D}"/>
              </a:ext>
            </a:extLst>
          </p:cNvPr>
          <p:cNvSpPr/>
          <p:nvPr/>
        </p:nvSpPr>
        <p:spPr>
          <a:xfrm>
            <a:off x="8872858" y="1729246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3BCE1123-4A69-42A4-9D02-6FC75DC0A475}"/>
              </a:ext>
            </a:extLst>
          </p:cNvPr>
          <p:cNvSpPr/>
          <p:nvPr/>
        </p:nvSpPr>
        <p:spPr>
          <a:xfrm>
            <a:off x="8872858" y="5151937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9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FDBB11A9-DCE3-46A5-B0E5-14E446906128}"/>
              </a:ext>
            </a:extLst>
          </p:cNvPr>
          <p:cNvGraphicFramePr>
            <a:graphicFrameLocks noGrp="1"/>
          </p:cNvGraphicFramePr>
          <p:nvPr/>
        </p:nvGraphicFramePr>
        <p:xfrm>
          <a:off x="1814735" y="1566156"/>
          <a:ext cx="5723908" cy="295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0977">
                  <a:extLst>
                    <a:ext uri="{9D8B030D-6E8A-4147-A177-3AD203B41FA5}">
                      <a16:colId xmlns:a16="http://schemas.microsoft.com/office/drawing/2014/main" xmlns="" val="3543111497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400292283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668097636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775409926"/>
                    </a:ext>
                  </a:extLst>
                </a:gridCol>
              </a:tblGrid>
              <a:tr h="29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취소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환불규정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6371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6A064FE-C6B7-4F39-A19A-D0DAF83F624F}"/>
              </a:ext>
            </a:extLst>
          </p:cNvPr>
          <p:cNvSpPr/>
          <p:nvPr/>
        </p:nvSpPr>
        <p:spPr>
          <a:xfrm>
            <a:off x="9518718" y="876692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/</a:t>
            </a:r>
            <a:r>
              <a:rPr lang="ko-KR" altLang="en-US" sz="800" dirty="0">
                <a:solidFill>
                  <a:prstClr val="black"/>
                </a:solidFill>
              </a:rPr>
              <a:t>환불규정 탭을 클릭하면 표시되는 화면입니다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46FF382-69F5-4E57-9F42-EF9C7C519F9B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prstClr val="black"/>
                </a:solidFill>
              </a:rPr>
              <a:t>스터디카페</a:t>
            </a:r>
            <a:r>
              <a:rPr lang="ko-KR" altLang="en-US" sz="800" dirty="0">
                <a:solidFill>
                  <a:prstClr val="black"/>
                </a:solidFill>
              </a:rPr>
              <a:t> 상세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·</a:t>
            </a:r>
            <a:r>
              <a:rPr lang="ko-KR" altLang="en-US" sz="800" dirty="0">
                <a:solidFill>
                  <a:prstClr val="black"/>
                </a:solidFill>
              </a:rPr>
              <a:t>환불 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E3335C4-5640-454E-9A90-6EB7E9CE4157}"/>
              </a:ext>
            </a:extLst>
          </p:cNvPr>
          <p:cNvSpPr/>
          <p:nvPr/>
        </p:nvSpPr>
        <p:spPr>
          <a:xfrm>
            <a:off x="1814735" y="2139193"/>
            <a:ext cx="5723908" cy="16006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3CBE4DA-E1CF-4253-8E91-A7DB7D9F6A1C}"/>
              </a:ext>
            </a:extLst>
          </p:cNvPr>
          <p:cNvSpPr txBox="1"/>
          <p:nvPr/>
        </p:nvSpPr>
        <p:spPr>
          <a:xfrm>
            <a:off x="4048953" y="2799125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상품정보 제공고시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CF0DEFF1-A8F1-44E0-9E4C-4EDDE78ACF2F}"/>
              </a:ext>
            </a:extLst>
          </p:cNvPr>
          <p:cNvSpPr/>
          <p:nvPr/>
        </p:nvSpPr>
        <p:spPr>
          <a:xfrm>
            <a:off x="6048379" y="1467963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BD6DCB8-0E98-4F72-8C59-B11EFAA1EB52}"/>
              </a:ext>
            </a:extLst>
          </p:cNvPr>
          <p:cNvSpPr/>
          <p:nvPr/>
        </p:nvSpPr>
        <p:spPr>
          <a:xfrm>
            <a:off x="1814735" y="3843598"/>
            <a:ext cx="5723908" cy="18123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0A9929-7FF4-46CB-9647-EA2C84C6508E}"/>
              </a:ext>
            </a:extLst>
          </p:cNvPr>
          <p:cNvSpPr txBox="1"/>
          <p:nvPr/>
        </p:nvSpPr>
        <p:spPr>
          <a:xfrm>
            <a:off x="4151545" y="4680041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취소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/</a:t>
            </a: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환불 정보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969672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67FAB0D-AE7D-4129-A06C-3B18FC5DD887}"/>
              </a:ext>
            </a:extLst>
          </p:cNvPr>
          <p:cNvSpPr/>
          <p:nvPr/>
        </p:nvSpPr>
        <p:spPr>
          <a:xfrm>
            <a:off x="191344" y="6773047"/>
            <a:ext cx="7488832" cy="1108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이전페이지 연장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60117A-51A1-48E8-AB9B-AB546B06FB10}"/>
              </a:ext>
            </a:extLst>
          </p:cNvPr>
          <p:cNvSpPr txBox="1"/>
          <p:nvPr/>
        </p:nvSpPr>
        <p:spPr>
          <a:xfrm>
            <a:off x="9521030" y="4170081"/>
            <a:ext cx="1878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800" dirty="0" err="1"/>
              <a:t>DetailCafeView</a:t>
            </a:r>
            <a:r>
              <a:rPr lang="en-US" altLang="ko-KR" sz="800" dirty="0"/>
              <a:t> - </a:t>
            </a:r>
            <a:r>
              <a:rPr lang="en-US" altLang="ko-KR" sz="800" dirty="0" err="1"/>
              <a:t>policcy</a:t>
            </a:r>
            <a:endParaRPr lang="en-US" altLang="ko-KR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2E84D6B-8EE1-4CAB-9095-E99BF103DA27}"/>
              </a:ext>
            </a:extLst>
          </p:cNvPr>
          <p:cNvSpPr/>
          <p:nvPr/>
        </p:nvSpPr>
        <p:spPr>
          <a:xfrm>
            <a:off x="8872858" y="1729246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A872DFA-8B06-493E-866F-01CEF9C40924}"/>
              </a:ext>
            </a:extLst>
          </p:cNvPr>
          <p:cNvSpPr/>
          <p:nvPr/>
        </p:nvSpPr>
        <p:spPr>
          <a:xfrm>
            <a:off x="8872858" y="5151937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65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15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4793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ReserDateView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968944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맛집찾기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60F7B512-6B36-4C1F-AED3-BB2111808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5169"/>
              </p:ext>
            </p:extLst>
          </p:nvPr>
        </p:nvGraphicFramePr>
        <p:xfrm>
          <a:off x="1664737" y="2368106"/>
          <a:ext cx="6586855" cy="3098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41281">
                  <a:extLst>
                    <a:ext uri="{9D8B030D-6E8A-4147-A177-3AD203B41FA5}">
                      <a16:colId xmlns:a16="http://schemas.microsoft.com/office/drawing/2014/main" xmlns="" val="2907528264"/>
                    </a:ext>
                  </a:extLst>
                </a:gridCol>
              </a:tblGrid>
              <a:tr h="3098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예약날짜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5403445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E55B044-6275-4ADA-AB58-A9EA49E74740}"/>
              </a:ext>
            </a:extLst>
          </p:cNvPr>
          <p:cNvSpPr/>
          <p:nvPr/>
        </p:nvSpPr>
        <p:spPr>
          <a:xfrm>
            <a:off x="5273890" y="5549810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다음 </a:t>
            </a:r>
            <a:r>
              <a:rPr lang="en-US" altLang="ko-KR" sz="800" dirty="0">
                <a:solidFill>
                  <a:prstClr val="white"/>
                </a:solidFill>
              </a:rPr>
              <a:t>&gt;</a:t>
            </a:r>
            <a:endParaRPr lang="ko-KR" altLang="en-US" sz="8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FDC76B0-7EA5-4240-8997-6DFA7E9223BF}"/>
              </a:ext>
            </a:extLst>
          </p:cNvPr>
          <p:cNvSpPr/>
          <p:nvPr/>
        </p:nvSpPr>
        <p:spPr>
          <a:xfrm>
            <a:off x="4052293" y="5549810"/>
            <a:ext cx="966060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취소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0C9F980-D744-4876-880F-DCEB0E4FF46F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카페예약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상세페이지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예약하기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75DD8-53F1-4105-B6CE-20996FE4BDDE}"/>
              </a:ext>
            </a:extLst>
          </p:cNvPr>
          <p:cNvSpPr/>
          <p:nvPr/>
        </p:nvSpPr>
        <p:spPr>
          <a:xfrm>
            <a:off x="4506406" y="2524781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C76F937-7D96-46A9-9006-AE8D2F4196EE}"/>
              </a:ext>
            </a:extLst>
          </p:cNvPr>
          <p:cNvSpPr/>
          <p:nvPr/>
        </p:nvSpPr>
        <p:spPr>
          <a:xfrm>
            <a:off x="9516348" y="899605"/>
            <a:ext cx="2396762" cy="251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룸 예약하기 선택 시 보이는 화면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800" dirty="0">
                <a:solidFill>
                  <a:prstClr val="black"/>
                </a:solidFill>
              </a:rPr>
              <a:t>&lt; </a:t>
            </a:r>
            <a:r>
              <a:rPr lang="ko-KR" altLang="en-US" sz="800" dirty="0">
                <a:solidFill>
                  <a:prstClr val="black"/>
                </a:solidFill>
              </a:rPr>
              <a:t>버튼 </a:t>
            </a:r>
            <a:r>
              <a:rPr lang="en-US" altLang="ko-KR" sz="800" dirty="0">
                <a:solidFill>
                  <a:prstClr val="black"/>
                </a:solidFill>
              </a:rPr>
              <a:t>: </a:t>
            </a:r>
            <a:r>
              <a:rPr lang="ko-KR" altLang="en-US" sz="800" dirty="0">
                <a:solidFill>
                  <a:prstClr val="black"/>
                </a:solidFill>
              </a:rPr>
              <a:t>지난달 보기</a:t>
            </a: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800" dirty="0">
                <a:solidFill>
                  <a:prstClr val="black"/>
                </a:solidFill>
              </a:rPr>
              <a:t>      &gt; </a:t>
            </a:r>
            <a:r>
              <a:rPr lang="ko-KR" altLang="en-US" sz="800" dirty="0">
                <a:solidFill>
                  <a:prstClr val="black"/>
                </a:solidFill>
              </a:rPr>
              <a:t>버튼 </a:t>
            </a:r>
            <a:r>
              <a:rPr lang="en-US" altLang="ko-KR" sz="800" dirty="0">
                <a:solidFill>
                  <a:prstClr val="black"/>
                </a:solidFill>
              </a:rPr>
              <a:t>: </a:t>
            </a:r>
            <a:r>
              <a:rPr lang="ko-KR" altLang="en-US" sz="800" dirty="0">
                <a:solidFill>
                  <a:prstClr val="black"/>
                </a:solidFill>
              </a:rPr>
              <a:t>다음달 보기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xmlns="" id="{610418A2-26A7-456C-9153-89F5A81FD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971"/>
              </p:ext>
            </p:extLst>
          </p:nvPr>
        </p:nvGraphicFramePr>
        <p:xfrm>
          <a:off x="3732824" y="2889792"/>
          <a:ext cx="2966880" cy="2344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38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38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38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3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38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384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0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08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08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08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08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08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113622-D46E-4C32-840E-BD01FD9F0A26}"/>
              </a:ext>
            </a:extLst>
          </p:cNvPr>
          <p:cNvSpPr txBox="1"/>
          <p:nvPr/>
        </p:nvSpPr>
        <p:spPr>
          <a:xfrm>
            <a:off x="4703539" y="2499864"/>
            <a:ext cx="128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  2019</a:t>
            </a:r>
            <a:r>
              <a:rPr lang="ko-KR" altLang="en-US" sz="1000" dirty="0"/>
              <a:t>년 </a:t>
            </a:r>
            <a:r>
              <a:rPr lang="en-US" altLang="ko-KR" sz="1000" dirty="0"/>
              <a:t>7</a:t>
            </a:r>
            <a:r>
              <a:rPr lang="ko-KR" altLang="en-US" sz="1000" dirty="0"/>
              <a:t>월 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CAAFB47-8119-45A8-B298-0B036B4EFFD0}"/>
              </a:ext>
            </a:extLst>
          </p:cNvPr>
          <p:cNvSpPr/>
          <p:nvPr/>
        </p:nvSpPr>
        <p:spPr>
          <a:xfrm>
            <a:off x="1664737" y="345165"/>
            <a:ext cx="1624563" cy="179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187751F-DDA1-484F-B63A-7FA70CEE927E}"/>
              </a:ext>
            </a:extLst>
          </p:cNvPr>
          <p:cNvSpPr txBox="1"/>
          <p:nvPr/>
        </p:nvSpPr>
        <p:spPr>
          <a:xfrm>
            <a:off x="1600116" y="334458"/>
            <a:ext cx="1217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스터디카페</a:t>
            </a:r>
            <a:r>
              <a:rPr lang="ko-KR" altLang="en-US" sz="800" dirty="0"/>
              <a:t> 상세</a:t>
            </a:r>
            <a:r>
              <a:rPr lang="en-US" altLang="ko-KR" sz="800" dirty="0"/>
              <a:t>&gt;</a:t>
            </a:r>
            <a:r>
              <a:rPr lang="ko-KR" altLang="en-US" sz="800" dirty="0"/>
              <a:t>예약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F044673-E127-431A-84AE-D45195096CFF}"/>
              </a:ext>
            </a:extLst>
          </p:cNvPr>
          <p:cNvSpPr/>
          <p:nvPr/>
        </p:nvSpPr>
        <p:spPr>
          <a:xfrm>
            <a:off x="154634" y="31906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51104"/>
              </p:ext>
            </p:extLst>
          </p:nvPr>
        </p:nvGraphicFramePr>
        <p:xfrm>
          <a:off x="206963" y="988655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5A312EE-08D0-41D5-AA77-0DBB851C1A8D}"/>
              </a:ext>
            </a:extLst>
          </p:cNvPr>
          <p:cNvSpPr/>
          <p:nvPr/>
        </p:nvSpPr>
        <p:spPr>
          <a:xfrm>
            <a:off x="1757646" y="2006907"/>
            <a:ext cx="27679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 err="1">
                <a:solidFill>
                  <a:prstClr val="black"/>
                </a:solidFill>
              </a:rPr>
              <a:t>스터디카페</a:t>
            </a:r>
            <a:r>
              <a:rPr lang="ko-KR" altLang="en-US" sz="1100" b="1" dirty="0">
                <a:solidFill>
                  <a:prstClr val="black"/>
                </a:solidFill>
              </a:rPr>
              <a:t> 이름 </a:t>
            </a:r>
            <a:r>
              <a:rPr lang="en-US" altLang="ko-KR" sz="1100" b="1" dirty="0">
                <a:solidFill>
                  <a:prstClr val="black"/>
                </a:solidFill>
              </a:rPr>
              <a:t>- </a:t>
            </a:r>
            <a:r>
              <a:rPr lang="ko-KR" altLang="en-US" sz="1100" b="1" dirty="0" err="1">
                <a:solidFill>
                  <a:prstClr val="black"/>
                </a:solidFill>
              </a:rPr>
              <a:t>스터디룸</a:t>
            </a:r>
            <a:r>
              <a:rPr lang="ko-KR" altLang="en-US" sz="1100" b="1" dirty="0">
                <a:solidFill>
                  <a:prstClr val="black"/>
                </a:solidFill>
              </a:rPr>
              <a:t> 예약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53F75DD8-53F1-4105-B6CE-20996FE4BDDE}"/>
              </a:ext>
            </a:extLst>
          </p:cNvPr>
          <p:cNvSpPr/>
          <p:nvPr/>
        </p:nvSpPr>
        <p:spPr>
          <a:xfrm>
            <a:off x="1566170" y="2047574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48" name="Button">
            <a:extLst>
              <a:ext uri="{FF2B5EF4-FFF2-40B4-BE49-F238E27FC236}">
                <a16:creationId xmlns:a16="http://schemas.microsoft.com/office/drawing/2014/main" xmlns="" id="{001728CB-DF99-423C-BA13-F97D7BF5E4B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Button">
            <a:extLst>
              <a:ext uri="{FF2B5EF4-FFF2-40B4-BE49-F238E27FC236}">
                <a16:creationId xmlns:a16="http://schemas.microsoft.com/office/drawing/2014/main" xmlns="" id="{409B7D46-CB8F-48E7-A407-88F8722C225E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Button">
            <a:extLst>
              <a:ext uri="{FF2B5EF4-FFF2-40B4-BE49-F238E27FC236}">
                <a16:creationId xmlns:a16="http://schemas.microsoft.com/office/drawing/2014/main" xmlns="" id="{1F0E2041-B6F1-472C-856B-7007BBDE4EC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246904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17493DC3-AE38-4694-8C2D-4D2B80EB0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03014"/>
              </p:ext>
            </p:extLst>
          </p:nvPr>
        </p:nvGraphicFramePr>
        <p:xfrm>
          <a:off x="1360482" y="2080611"/>
          <a:ext cx="7301365" cy="3761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45434">
                  <a:extLst>
                    <a:ext uri="{9D8B030D-6E8A-4147-A177-3AD203B41FA5}">
                      <a16:colId xmlns:a16="http://schemas.microsoft.com/office/drawing/2014/main" xmlns="" val="2907528264"/>
                    </a:ext>
                  </a:extLst>
                </a:gridCol>
              </a:tblGrid>
              <a:tr h="446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사용인원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5403445"/>
                  </a:ext>
                </a:extLst>
              </a:tr>
              <a:tr h="33150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룸 현황 및 예약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6566DE0-85AF-47C7-A409-F4C059856AB7}"/>
              </a:ext>
            </a:extLst>
          </p:cNvPr>
          <p:cNvSpPr/>
          <p:nvPr/>
        </p:nvSpPr>
        <p:spPr>
          <a:xfrm>
            <a:off x="7593189" y="5929433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다음 </a:t>
            </a:r>
            <a:r>
              <a:rPr lang="en-US" altLang="ko-KR" sz="800" dirty="0">
                <a:solidFill>
                  <a:prstClr val="white"/>
                </a:solidFill>
              </a:rPr>
              <a:t>&gt;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BB9B4DF3-D318-4378-8C24-2CD742777EAF}"/>
              </a:ext>
            </a:extLst>
          </p:cNvPr>
          <p:cNvSpPr/>
          <p:nvPr/>
        </p:nvSpPr>
        <p:spPr>
          <a:xfrm>
            <a:off x="1362472" y="5929433"/>
            <a:ext cx="964594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</a:rPr>
              <a:t>&lt; </a:t>
            </a:r>
            <a:r>
              <a:rPr lang="ko-KR" altLang="en-US" sz="800" dirty="0">
                <a:solidFill>
                  <a:prstClr val="black"/>
                </a:solidFill>
              </a:rPr>
              <a:t>뒤로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15A312EE-08D0-41D5-AA77-0DBB851C1A8D}"/>
              </a:ext>
            </a:extLst>
          </p:cNvPr>
          <p:cNvSpPr/>
          <p:nvPr/>
        </p:nvSpPr>
        <p:spPr>
          <a:xfrm>
            <a:off x="1289838" y="1750616"/>
            <a:ext cx="27679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solidFill>
                  <a:prstClr val="black"/>
                </a:solidFill>
              </a:rPr>
              <a:t>스터디카페</a:t>
            </a:r>
            <a:r>
              <a:rPr lang="ko-KR" altLang="en-US" sz="1000" b="1" dirty="0">
                <a:solidFill>
                  <a:prstClr val="black"/>
                </a:solidFill>
              </a:rPr>
              <a:t> 이름 </a:t>
            </a:r>
            <a:r>
              <a:rPr lang="en-US" altLang="ko-KR" sz="1000" b="1" dirty="0">
                <a:solidFill>
                  <a:prstClr val="black"/>
                </a:solidFill>
              </a:rPr>
              <a:t>- </a:t>
            </a:r>
            <a:r>
              <a:rPr lang="ko-KR" altLang="en-US" sz="1000" b="1" dirty="0" err="1">
                <a:solidFill>
                  <a:prstClr val="black"/>
                </a:solidFill>
              </a:rPr>
              <a:t>스터디룸</a:t>
            </a:r>
            <a:r>
              <a:rPr lang="ko-KR" altLang="en-US" sz="1000" b="1" dirty="0">
                <a:solidFill>
                  <a:prstClr val="black"/>
                </a:solidFill>
              </a:rPr>
              <a:t> 예약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F422F9AC-258B-41FD-A17B-CB580D5FA61D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prstClr val="black"/>
                </a:solidFill>
              </a:rPr>
              <a:t>스터디카페</a:t>
            </a:r>
            <a:r>
              <a:rPr lang="ko-KR" altLang="en-US" sz="800" dirty="0">
                <a:solidFill>
                  <a:prstClr val="black"/>
                </a:solidFill>
              </a:rPr>
              <a:t> 상세</a:t>
            </a:r>
            <a:r>
              <a:rPr lang="en-US" altLang="ko-KR" sz="800" dirty="0">
                <a:solidFill>
                  <a:prstClr val="black"/>
                </a:solidFill>
              </a:rPr>
              <a:t> &gt; </a:t>
            </a:r>
            <a:r>
              <a:rPr lang="ko-KR" altLang="en-US" sz="800" dirty="0">
                <a:solidFill>
                  <a:prstClr val="black"/>
                </a:solidFill>
              </a:rPr>
              <a:t>예약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A064FE-C6B7-4F39-A19A-D0DAF83F624F}"/>
              </a:ext>
            </a:extLst>
          </p:cNvPr>
          <p:cNvSpPr/>
          <p:nvPr/>
        </p:nvSpPr>
        <p:spPr>
          <a:xfrm>
            <a:off x="9486069" y="1093389"/>
            <a:ext cx="2396762" cy="251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800" b="1" dirty="0">
                <a:solidFill>
                  <a:prstClr val="black"/>
                </a:solidFill>
              </a:rPr>
              <a:t>  : </a:t>
            </a:r>
            <a:r>
              <a:rPr lang="ko-KR" altLang="en-US" sz="800" b="1" dirty="0">
                <a:solidFill>
                  <a:prstClr val="black"/>
                </a:solidFill>
              </a:rPr>
              <a:t>예약된 상태 </a:t>
            </a:r>
            <a:r>
              <a:rPr lang="en-US" altLang="ko-KR" sz="800" b="1" dirty="0">
                <a:solidFill>
                  <a:prstClr val="black"/>
                </a:solidFill>
              </a:rPr>
              <a:t>(</a:t>
            </a:r>
            <a:r>
              <a:rPr lang="ko-KR" altLang="en-US" sz="800" b="1" dirty="0">
                <a:solidFill>
                  <a:prstClr val="black"/>
                </a:solidFill>
              </a:rPr>
              <a:t>예약불가</a:t>
            </a:r>
            <a:r>
              <a:rPr lang="en-US" altLang="ko-KR" sz="800" b="1" dirty="0">
                <a:solidFill>
                  <a:prstClr val="black"/>
                </a:solidFill>
              </a:rPr>
              <a:t>)</a:t>
            </a:r>
          </a:p>
          <a:p>
            <a:pPr>
              <a:defRPr/>
            </a:pPr>
            <a:r>
              <a:rPr lang="en-US" altLang="ko-KR" sz="800" b="1" dirty="0">
                <a:solidFill>
                  <a:prstClr val="black"/>
                </a:solidFill>
              </a:rPr>
              <a:t>        : </a:t>
            </a:r>
            <a:r>
              <a:rPr lang="ko-KR" altLang="en-US" sz="800" b="1" dirty="0">
                <a:solidFill>
                  <a:prstClr val="black"/>
                </a:solidFill>
              </a:rPr>
              <a:t>예약 가능한 상태</a:t>
            </a:r>
            <a:endParaRPr lang="en-US" altLang="ko-KR" sz="800" b="1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b="1" dirty="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B9B4DF3-D318-4378-8C24-2CD742777EAF}"/>
              </a:ext>
            </a:extLst>
          </p:cNvPr>
          <p:cNvSpPr/>
          <p:nvPr/>
        </p:nvSpPr>
        <p:spPr>
          <a:xfrm>
            <a:off x="2509307" y="5929433"/>
            <a:ext cx="964594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취소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6B2FCA68-25BB-4175-9F17-F4402B146D7B}"/>
              </a:ext>
            </a:extLst>
          </p:cNvPr>
          <p:cNvSpPr/>
          <p:nvPr/>
        </p:nvSpPr>
        <p:spPr>
          <a:xfrm>
            <a:off x="2101863" y="2674634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7ECFAD1-6E60-475B-93B7-8EFEAC0A9944}"/>
              </a:ext>
            </a:extLst>
          </p:cNvPr>
          <p:cNvSpPr/>
          <p:nvPr/>
        </p:nvSpPr>
        <p:spPr>
          <a:xfrm>
            <a:off x="3234406" y="2210536"/>
            <a:ext cx="969228" cy="230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dirty="0">
                <a:solidFill>
                  <a:prstClr val="white">
                    <a:lumMod val="50000"/>
                  </a:prstClr>
                </a:solidFill>
              </a:rPr>
              <a:t>1</a:t>
            </a: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xmlns="" id="{9A61B9AC-2746-4B25-910A-2745F88E06A1}"/>
              </a:ext>
            </a:extLst>
          </p:cNvPr>
          <p:cNvSpPr/>
          <p:nvPr/>
        </p:nvSpPr>
        <p:spPr>
          <a:xfrm flipV="1">
            <a:off x="3985571" y="2283577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03634" y="2204043"/>
            <a:ext cx="343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</a:rPr>
              <a:t>명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05F2956A-60FE-4B91-B718-B51C5BAA4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769446"/>
              </p:ext>
            </p:extLst>
          </p:nvPr>
        </p:nvGraphicFramePr>
        <p:xfrm>
          <a:off x="2371095" y="2621916"/>
          <a:ext cx="2957918" cy="316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1584">
                  <a:extLst>
                    <a:ext uri="{9D8B030D-6E8A-4147-A177-3AD203B41FA5}">
                      <a16:colId xmlns:a16="http://schemas.microsoft.com/office/drawing/2014/main" xmlns="" val="2354592745"/>
                    </a:ext>
                  </a:extLst>
                </a:gridCol>
                <a:gridCol w="598289">
                  <a:extLst>
                    <a:ext uri="{9D8B030D-6E8A-4147-A177-3AD203B41FA5}">
                      <a16:colId xmlns:a16="http://schemas.microsoft.com/office/drawing/2014/main" xmlns="" val="2499555898"/>
                    </a:ext>
                  </a:extLst>
                </a:gridCol>
                <a:gridCol w="584877">
                  <a:extLst>
                    <a:ext uri="{9D8B030D-6E8A-4147-A177-3AD203B41FA5}">
                      <a16:colId xmlns:a16="http://schemas.microsoft.com/office/drawing/2014/main" xmlns="" val="155629599"/>
                    </a:ext>
                  </a:extLst>
                </a:gridCol>
                <a:gridCol w="591584">
                  <a:extLst>
                    <a:ext uri="{9D8B030D-6E8A-4147-A177-3AD203B41FA5}">
                      <a16:colId xmlns:a16="http://schemas.microsoft.com/office/drawing/2014/main" xmlns="" val="986594252"/>
                    </a:ext>
                  </a:extLst>
                </a:gridCol>
                <a:gridCol w="591584">
                  <a:extLst>
                    <a:ext uri="{9D8B030D-6E8A-4147-A177-3AD203B41FA5}">
                      <a16:colId xmlns:a16="http://schemas.microsoft.com/office/drawing/2014/main" xmlns="" val="2050123979"/>
                    </a:ext>
                  </a:extLst>
                </a:gridCol>
              </a:tblGrid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룸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룸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룸</a:t>
                      </a: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룸</a:t>
                      </a: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405510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00:00~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8158415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7023230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02:00~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8230266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03:00~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0212417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04:00~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14495325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647352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06:00~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3001962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07:00~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3738699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08:00~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0466530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09:00~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9220555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4868035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954506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BA97A011-B48A-42D9-B1CB-243004994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109895"/>
              </p:ext>
            </p:extLst>
          </p:nvPr>
        </p:nvGraphicFramePr>
        <p:xfrm>
          <a:off x="5423327" y="2619123"/>
          <a:ext cx="3044538" cy="316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8908">
                  <a:extLst>
                    <a:ext uri="{9D8B030D-6E8A-4147-A177-3AD203B41FA5}">
                      <a16:colId xmlns:a16="http://schemas.microsoft.com/office/drawing/2014/main" xmlns="" val="2354592745"/>
                    </a:ext>
                  </a:extLst>
                </a:gridCol>
                <a:gridCol w="608908">
                  <a:extLst>
                    <a:ext uri="{9D8B030D-6E8A-4147-A177-3AD203B41FA5}">
                      <a16:colId xmlns:a16="http://schemas.microsoft.com/office/drawing/2014/main" xmlns="" val="2499555898"/>
                    </a:ext>
                  </a:extLst>
                </a:gridCol>
                <a:gridCol w="583511">
                  <a:extLst>
                    <a:ext uri="{9D8B030D-6E8A-4147-A177-3AD203B41FA5}">
                      <a16:colId xmlns:a16="http://schemas.microsoft.com/office/drawing/2014/main" xmlns="" val="155629599"/>
                    </a:ext>
                  </a:extLst>
                </a:gridCol>
                <a:gridCol w="634303">
                  <a:extLst>
                    <a:ext uri="{9D8B030D-6E8A-4147-A177-3AD203B41FA5}">
                      <a16:colId xmlns:a16="http://schemas.microsoft.com/office/drawing/2014/main" xmlns="" val="986594252"/>
                    </a:ext>
                  </a:extLst>
                </a:gridCol>
                <a:gridCol w="608908">
                  <a:extLst>
                    <a:ext uri="{9D8B030D-6E8A-4147-A177-3AD203B41FA5}">
                      <a16:colId xmlns:a16="http://schemas.microsoft.com/office/drawing/2014/main" xmlns="" val="2050123979"/>
                    </a:ext>
                  </a:extLst>
                </a:gridCol>
              </a:tblGrid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룸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룸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룸</a:t>
                      </a: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룸</a:t>
                      </a: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405510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8158415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7023230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8230266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0212417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14495325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17:00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647352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3001962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3738699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0466530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9220555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4868035"/>
                  </a:ext>
                </a:extLst>
              </a:tr>
              <a:tr h="24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23:00~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9545066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9694718" y="2247219"/>
            <a:ext cx="155864" cy="14756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694718" y="2404019"/>
            <a:ext cx="155864" cy="14756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78774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스투더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3D88266-B537-4671-924A-07D271CE1B36}"/>
              </a:ext>
            </a:extLst>
          </p:cNvPr>
          <p:cNvSpPr txBox="1"/>
          <p:nvPr/>
        </p:nvSpPr>
        <p:spPr>
          <a:xfrm>
            <a:off x="9521030" y="4170081"/>
            <a:ext cx="1878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800" dirty="0" err="1"/>
              <a:t>ReserTimeView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079092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B030E6E-071E-494C-BDA3-EBE31009E273}"/>
              </a:ext>
            </a:extLst>
          </p:cNvPr>
          <p:cNvSpPr/>
          <p:nvPr/>
        </p:nvSpPr>
        <p:spPr>
          <a:xfrm>
            <a:off x="3238016" y="1410938"/>
            <a:ext cx="3238984" cy="5330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17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54823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PayView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01898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B93027F-04F5-4214-AD2D-B9AA3EB337FB}"/>
              </a:ext>
            </a:extLst>
          </p:cNvPr>
          <p:cNvSpPr/>
          <p:nvPr/>
        </p:nvSpPr>
        <p:spPr>
          <a:xfrm>
            <a:off x="935593" y="1510924"/>
            <a:ext cx="258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solidFill>
                  <a:prstClr val="black"/>
                </a:solidFill>
              </a:rPr>
              <a:t>스터디카페이름</a:t>
            </a:r>
            <a:r>
              <a:rPr lang="ko-KR" altLang="en-US" sz="1000" b="1" dirty="0">
                <a:solidFill>
                  <a:prstClr val="black"/>
                </a:solidFill>
              </a:rPr>
              <a:t> </a:t>
            </a:r>
            <a:r>
              <a:rPr lang="en-US" altLang="ko-KR" sz="1000" b="1" dirty="0">
                <a:solidFill>
                  <a:prstClr val="black"/>
                </a:solidFill>
              </a:rPr>
              <a:t>– </a:t>
            </a:r>
            <a:r>
              <a:rPr lang="ko-KR" altLang="en-US" sz="1000" b="1" dirty="0">
                <a:solidFill>
                  <a:prstClr val="black"/>
                </a:solidFill>
              </a:rPr>
              <a:t>결제</a:t>
            </a:r>
            <a:r>
              <a:rPr lang="en-US" altLang="ko-KR" sz="1000" b="1" dirty="0">
                <a:solidFill>
                  <a:prstClr val="black"/>
                </a:solidFill>
              </a:rPr>
              <a:t>(</a:t>
            </a:r>
            <a:r>
              <a:rPr lang="ko-KR" altLang="en-US" sz="1000" b="1" dirty="0">
                <a:solidFill>
                  <a:prstClr val="black"/>
                </a:solidFill>
              </a:rPr>
              <a:t>삼성페이</a:t>
            </a:r>
            <a:r>
              <a:rPr lang="en-US" altLang="ko-KR" sz="1000" b="1" dirty="0">
                <a:solidFill>
                  <a:prstClr val="black"/>
                </a:solidFill>
              </a:rPr>
              <a:t>)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A43F155-45B7-4AED-8E6A-019714E94B7A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카페예약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상세페이지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예약하기</a:t>
            </a: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개인 좌석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6E1294D-EEC1-44C1-8305-507486779D5F}"/>
              </a:ext>
            </a:extLst>
          </p:cNvPr>
          <p:cNvSpPr/>
          <p:nvPr/>
        </p:nvSpPr>
        <p:spPr>
          <a:xfrm>
            <a:off x="9516349" y="832994"/>
            <a:ext cx="2396762" cy="251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구매이용권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6239455-6DF4-4AD4-956F-C75C4FDE8280}"/>
              </a:ext>
            </a:extLst>
          </p:cNvPr>
          <p:cNvSpPr/>
          <p:nvPr/>
        </p:nvSpPr>
        <p:spPr>
          <a:xfrm>
            <a:off x="3822668" y="6048106"/>
            <a:ext cx="2025682" cy="489308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prstClr val="white"/>
                </a:solidFill>
              </a:rPr>
              <a:t>인증코드 보내기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437BAC7-1EA0-4E97-8B12-B6168201B17A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51AD2B7-74FF-47BE-9DF4-EFA4448F5273}"/>
              </a:ext>
            </a:extLst>
          </p:cNvPr>
          <p:cNvSpPr txBox="1"/>
          <p:nvPr/>
        </p:nvSpPr>
        <p:spPr>
          <a:xfrm>
            <a:off x="1600116" y="334458"/>
            <a:ext cx="1290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스터디카페</a:t>
            </a:r>
            <a:r>
              <a:rPr lang="ko-KR" altLang="en-US" sz="800" dirty="0"/>
              <a:t> 상세 </a:t>
            </a:r>
            <a:r>
              <a:rPr lang="en-US" altLang="ko-KR" sz="800" dirty="0"/>
              <a:t>&gt; </a:t>
            </a:r>
            <a:r>
              <a:rPr lang="ko-KR" altLang="en-US" sz="800" dirty="0"/>
              <a:t>예약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AA69D63-75BC-4F17-9D40-609195777A93}"/>
              </a:ext>
            </a:extLst>
          </p:cNvPr>
          <p:cNvSpPr/>
          <p:nvPr/>
        </p:nvSpPr>
        <p:spPr>
          <a:xfrm>
            <a:off x="154634" y="31906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33" name="Button">
            <a:extLst>
              <a:ext uri="{FF2B5EF4-FFF2-40B4-BE49-F238E27FC236}">
                <a16:creationId xmlns:a16="http://schemas.microsoft.com/office/drawing/2014/main" xmlns="" id="{FB416500-03F7-47AC-8707-7EEC45AC561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Button">
            <a:extLst>
              <a:ext uri="{FF2B5EF4-FFF2-40B4-BE49-F238E27FC236}">
                <a16:creationId xmlns:a16="http://schemas.microsoft.com/office/drawing/2014/main" xmlns="" id="{AD3E555F-15D1-4CDD-B099-9CF18C13998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Button">
            <a:extLst>
              <a:ext uri="{FF2B5EF4-FFF2-40B4-BE49-F238E27FC236}">
                <a16:creationId xmlns:a16="http://schemas.microsoft.com/office/drawing/2014/main" xmlns="" id="{0FCC1ADA-BC41-4D8A-80C8-667A67F77391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EC3961F-EC0C-478E-AEDE-8FD12A18E600}"/>
              </a:ext>
            </a:extLst>
          </p:cNvPr>
          <p:cNvSpPr/>
          <p:nvPr/>
        </p:nvSpPr>
        <p:spPr>
          <a:xfrm>
            <a:off x="3424346" y="3755689"/>
            <a:ext cx="1145235" cy="27285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내국인</a:t>
            </a:r>
            <a:endParaRPr kumimoji="0"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xmlns="" id="{472AC856-8286-4CC1-9E94-08BEB66D1A8A}"/>
              </a:ext>
            </a:extLst>
          </p:cNvPr>
          <p:cNvSpPr/>
          <p:nvPr/>
        </p:nvSpPr>
        <p:spPr>
          <a:xfrm flipV="1">
            <a:off x="4260890" y="3840760"/>
            <a:ext cx="149185" cy="123718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4411AB6-ECF7-4F0A-B993-5CF13126D542}"/>
              </a:ext>
            </a:extLst>
          </p:cNvPr>
          <p:cNvSpPr/>
          <p:nvPr/>
        </p:nvSpPr>
        <p:spPr>
          <a:xfrm>
            <a:off x="4675415" y="3756300"/>
            <a:ext cx="1547909" cy="281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예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19801010</a:t>
            </a:r>
            <a:endParaRPr kumimoji="0"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30F0F3-BBE7-42FD-AF4F-9C56232E7839}"/>
              </a:ext>
            </a:extLst>
          </p:cNvPr>
          <p:cNvSpPr txBox="1"/>
          <p:nvPr/>
        </p:nvSpPr>
        <p:spPr>
          <a:xfrm>
            <a:off x="3324763" y="3405582"/>
            <a:ext cx="1382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생년월일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(8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자리 숫자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83E6542-5BD6-4039-AB8F-2801921E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01" y="1429477"/>
            <a:ext cx="3226571" cy="1742348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E1E2033A-E5A2-4E9A-BB1A-149F531BF090}"/>
              </a:ext>
            </a:extLst>
          </p:cNvPr>
          <p:cNvSpPr/>
          <p:nvPr/>
        </p:nvSpPr>
        <p:spPr>
          <a:xfrm>
            <a:off x="3424346" y="4639740"/>
            <a:ext cx="1145235" cy="27285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통신사</a:t>
            </a:r>
            <a:endParaRPr kumimoji="0"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xmlns="" id="{D0BD01EC-907B-48B7-A1D7-D534C2A2DB23}"/>
              </a:ext>
            </a:extLst>
          </p:cNvPr>
          <p:cNvSpPr/>
          <p:nvPr/>
        </p:nvSpPr>
        <p:spPr>
          <a:xfrm flipV="1">
            <a:off x="4260890" y="4724811"/>
            <a:ext cx="149185" cy="123718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AEEBC2D5-87F3-44DC-8D75-9038936F428F}"/>
              </a:ext>
            </a:extLst>
          </p:cNvPr>
          <p:cNvSpPr/>
          <p:nvPr/>
        </p:nvSpPr>
        <p:spPr>
          <a:xfrm>
            <a:off x="4675415" y="4640351"/>
            <a:ext cx="1547909" cy="281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예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01012345678</a:t>
            </a:r>
            <a:endParaRPr kumimoji="0"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F20EBF8-B1A3-4445-A572-C7A597A42944}"/>
              </a:ext>
            </a:extLst>
          </p:cNvPr>
          <p:cNvSpPr txBox="1"/>
          <p:nvPr/>
        </p:nvSpPr>
        <p:spPr>
          <a:xfrm>
            <a:off x="3324763" y="4289633"/>
            <a:ext cx="1885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휴대전화번호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숫자만 입력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D6F3BC27-5A22-4735-9D16-92FC564BE52B}"/>
              </a:ext>
            </a:extLst>
          </p:cNvPr>
          <p:cNvSpPr/>
          <p:nvPr/>
        </p:nvSpPr>
        <p:spPr>
          <a:xfrm>
            <a:off x="3424347" y="5530230"/>
            <a:ext cx="532274" cy="27285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남</a:t>
            </a:r>
            <a:endParaRPr kumimoji="0"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F2A35E17-1968-4876-A701-66CDEEA06653}"/>
              </a:ext>
            </a:extLst>
          </p:cNvPr>
          <p:cNvSpPr/>
          <p:nvPr/>
        </p:nvSpPr>
        <p:spPr>
          <a:xfrm>
            <a:off x="4675415" y="5530841"/>
            <a:ext cx="1547909" cy="281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이름 입력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18EE452-2A02-428F-AC94-284F8820F8AB}"/>
              </a:ext>
            </a:extLst>
          </p:cNvPr>
          <p:cNvSpPr txBox="1"/>
          <p:nvPr/>
        </p:nvSpPr>
        <p:spPr>
          <a:xfrm>
            <a:off x="3324763" y="5180123"/>
            <a:ext cx="1885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성별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이름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8B15A8E9-AAD3-4E00-937B-622CB8958D30}"/>
              </a:ext>
            </a:extLst>
          </p:cNvPr>
          <p:cNvSpPr/>
          <p:nvPr/>
        </p:nvSpPr>
        <p:spPr>
          <a:xfrm>
            <a:off x="3957747" y="5530230"/>
            <a:ext cx="532274" cy="27285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여</a:t>
            </a:r>
            <a:endParaRPr kumimoji="0"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31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18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168923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ReserConfirmView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맛집찾기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17FE6DF0-BC5D-4E18-A233-9C61E0CD7417}"/>
              </a:ext>
            </a:extLst>
          </p:cNvPr>
          <p:cNvSpPr/>
          <p:nvPr/>
        </p:nvSpPr>
        <p:spPr>
          <a:xfrm>
            <a:off x="1731984" y="1843154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>
                <a:solidFill>
                  <a:prstClr val="black"/>
                </a:solidFill>
              </a:rPr>
              <a:t>카페 예약 </a:t>
            </a:r>
            <a:r>
              <a:rPr lang="en-US" altLang="ko-KR" sz="1000" b="1" dirty="0">
                <a:solidFill>
                  <a:prstClr val="black"/>
                </a:solidFill>
              </a:rPr>
              <a:t>– </a:t>
            </a:r>
            <a:r>
              <a:rPr lang="ko-KR" altLang="en-US" sz="1000" b="1" dirty="0">
                <a:solidFill>
                  <a:prstClr val="black"/>
                </a:solidFill>
              </a:rPr>
              <a:t>확인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xmlns="" id="{B2EF5905-D611-4BAF-B1E1-BDAC2DF5D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407152"/>
              </p:ext>
            </p:extLst>
          </p:nvPr>
        </p:nvGraphicFramePr>
        <p:xfrm>
          <a:off x="1668193" y="2179057"/>
          <a:ext cx="6586855" cy="269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8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9046">
                  <a:extLst>
                    <a:ext uri="{9D8B030D-6E8A-4147-A177-3AD203B41FA5}">
                      <a16:colId xmlns:a16="http://schemas.microsoft.com/office/drawing/2014/main" xmlns="" val="3384625361"/>
                    </a:ext>
                  </a:extLst>
                </a:gridCol>
              </a:tblGrid>
              <a:tr h="269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카페명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카페명</a:t>
                      </a:r>
                      <a:endParaRPr lang="ko-KR" altLang="en-US" sz="8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AF13675-B931-4009-81AE-10BE465778A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카페예약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상세페이지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예약하기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예약확인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ECA7279-2E14-4F78-8C00-DF98B64B7FFF}"/>
              </a:ext>
            </a:extLst>
          </p:cNvPr>
          <p:cNvSpPr/>
          <p:nvPr/>
        </p:nvSpPr>
        <p:spPr>
          <a:xfrm>
            <a:off x="9486069" y="1093389"/>
            <a:ext cx="2396762" cy="251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b="1" dirty="0">
              <a:solidFill>
                <a:prstClr val="black"/>
              </a:solidFill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26C624D2-2366-4788-A9B2-BD141F5D1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16145"/>
              </p:ext>
            </p:extLst>
          </p:nvPr>
        </p:nvGraphicFramePr>
        <p:xfrm>
          <a:off x="1664737" y="2606852"/>
          <a:ext cx="6586855" cy="236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1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90740">
                  <a:extLst>
                    <a:ext uri="{9D8B030D-6E8A-4147-A177-3AD203B41FA5}">
                      <a16:colId xmlns:a16="http://schemas.microsoft.com/office/drawing/2014/main" xmlns="" val="2907528264"/>
                    </a:ext>
                  </a:extLst>
                </a:gridCol>
              </a:tblGrid>
              <a:tr h="442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예약날짜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예약날짜</a:t>
                      </a:r>
                      <a:endParaRPr lang="en-US" altLang="ko-KR" sz="8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5403445"/>
                  </a:ext>
                </a:extLst>
              </a:tr>
              <a:tr h="423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예약시간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예약시간</a:t>
                      </a:r>
                      <a:endParaRPr lang="en-US" altLang="ko-KR" sz="8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9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예약인원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예약인원</a:t>
                      </a:r>
                      <a:endParaRPr lang="en-US" altLang="ko-KR" sz="8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9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예약룸</a:t>
                      </a:r>
                      <a:endParaRPr lang="en-US" altLang="ko-KR" sz="800" b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예약좌석</a:t>
                      </a:r>
                      <a:endParaRPr lang="en-US" altLang="ko-KR" sz="8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9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가격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가격</a:t>
                      </a:r>
                      <a:endParaRPr lang="en-US" altLang="ko-KR" sz="8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2188C0C-EBCC-4289-9215-8598A455BC38}"/>
              </a:ext>
            </a:extLst>
          </p:cNvPr>
          <p:cNvSpPr/>
          <p:nvPr/>
        </p:nvSpPr>
        <p:spPr>
          <a:xfrm>
            <a:off x="5198533" y="5179631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마이페이지 이동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BFE2EED-558E-4CBC-AD0F-F87F2AF0433D}"/>
              </a:ext>
            </a:extLst>
          </p:cNvPr>
          <p:cNvSpPr/>
          <p:nvPr/>
        </p:nvSpPr>
        <p:spPr>
          <a:xfrm>
            <a:off x="3874303" y="5179631"/>
            <a:ext cx="964594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71E1D8C-F45B-41A4-8D87-0FCBAA431ED1}"/>
              </a:ext>
            </a:extLst>
          </p:cNvPr>
          <p:cNvSpPr/>
          <p:nvPr/>
        </p:nvSpPr>
        <p:spPr>
          <a:xfrm>
            <a:off x="9534490" y="854192"/>
            <a:ext cx="2396762" cy="251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예약인원 </a:t>
            </a:r>
            <a:r>
              <a:rPr lang="en-US" altLang="ko-KR" sz="800" dirty="0">
                <a:solidFill>
                  <a:prstClr val="black"/>
                </a:solidFill>
              </a:rPr>
              <a:t>* </a:t>
            </a:r>
            <a:r>
              <a:rPr lang="ko-KR" altLang="en-US" sz="800" dirty="0">
                <a:solidFill>
                  <a:prstClr val="black"/>
                </a:solidFill>
              </a:rPr>
              <a:t>예약시간을 계산해서 가격을 도출해 냅니다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  <a:p>
            <a:pPr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20AA090-006C-4DD3-A197-CF19F6E77A0F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C6A4CF4-DBC2-48A4-8271-8994CD865D6D}"/>
              </a:ext>
            </a:extLst>
          </p:cNvPr>
          <p:cNvSpPr txBox="1"/>
          <p:nvPr/>
        </p:nvSpPr>
        <p:spPr>
          <a:xfrm>
            <a:off x="1600116" y="334458"/>
            <a:ext cx="1422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스터디카페</a:t>
            </a:r>
            <a:r>
              <a:rPr lang="ko-KR" altLang="en-US" sz="800" dirty="0"/>
              <a:t> 상세</a:t>
            </a:r>
            <a:r>
              <a:rPr lang="en-US" altLang="ko-KR" sz="800" dirty="0"/>
              <a:t>&gt;</a:t>
            </a:r>
            <a:r>
              <a:rPr lang="ko-KR" altLang="en-US" sz="800" dirty="0"/>
              <a:t>예약확인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2DC5DC1-365F-4120-A2C2-A7823334A2F3}"/>
              </a:ext>
            </a:extLst>
          </p:cNvPr>
          <p:cNvSpPr/>
          <p:nvPr/>
        </p:nvSpPr>
        <p:spPr>
          <a:xfrm>
            <a:off x="154634" y="31906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96513"/>
              </p:ext>
            </p:extLst>
          </p:nvPr>
        </p:nvGraphicFramePr>
        <p:xfrm>
          <a:off x="214035" y="1004422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스투더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Button">
            <a:extLst>
              <a:ext uri="{FF2B5EF4-FFF2-40B4-BE49-F238E27FC236}">
                <a16:creationId xmlns:a16="http://schemas.microsoft.com/office/drawing/2014/main" xmlns="" id="{B228A775-902B-48F9-8943-829B2DC9629F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xmlns="" id="{614015CC-1344-49B7-AED6-7872984E19BB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Button">
            <a:extLst>
              <a:ext uri="{FF2B5EF4-FFF2-40B4-BE49-F238E27FC236}">
                <a16:creationId xmlns:a16="http://schemas.microsoft.com/office/drawing/2014/main" xmlns="" id="{A685681F-C137-40E4-8A3F-D37C80A0A52B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402969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86ABF5B-0305-4A30-ABF6-C8A07A3EC38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19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13381"/>
              </p:ext>
            </p:extLst>
          </p:nvPr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34688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ListStdView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02863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Header">
            <a:extLst>
              <a:ext uri="{FF2B5EF4-FFF2-40B4-BE49-F238E27FC236}">
                <a16:creationId xmlns:a16="http://schemas.microsoft.com/office/drawing/2014/main" xmlns="" id="{7D0EA23E-D28B-4634-8FC4-9475FBD56D0A}"/>
              </a:ext>
            </a:extLst>
          </p:cNvPr>
          <p:cNvSpPr txBox="1"/>
          <p:nvPr/>
        </p:nvSpPr>
        <p:spPr>
          <a:xfrm>
            <a:off x="3130675" y="1268177"/>
            <a:ext cx="1614318" cy="196977"/>
          </a:xfrm>
          <a:prstGeom prst="rect">
            <a:avLst/>
          </a:prstGeom>
          <a:noFill/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찾기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개설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263BA84-A08C-466D-8581-BDAACA8CBCCD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모임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B3F48C3-CE4C-4C70-8F1B-41E86D7273C6}"/>
              </a:ext>
            </a:extLst>
          </p:cNvPr>
          <p:cNvSpPr/>
          <p:nvPr/>
        </p:nvSpPr>
        <p:spPr>
          <a:xfrm>
            <a:off x="1760608" y="1752314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스투더</a:t>
            </a:r>
            <a:r>
              <a:rPr lang="ko-KR" altLang="en-US" sz="1200" b="1" dirty="0"/>
              <a:t> 목록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949E925C-4A28-4E3D-9CD1-C986D464DB9E}"/>
              </a:ext>
            </a:extLst>
          </p:cNvPr>
          <p:cNvCxnSpPr>
            <a:cxnSpLocks/>
          </p:cNvCxnSpPr>
          <p:nvPr/>
        </p:nvCxnSpPr>
        <p:spPr>
          <a:xfrm>
            <a:off x="1766505" y="2022566"/>
            <a:ext cx="5619041" cy="67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15">
            <a:extLst>
              <a:ext uri="{FF2B5EF4-FFF2-40B4-BE49-F238E27FC236}">
                <a16:creationId xmlns:a16="http://schemas.microsoft.com/office/drawing/2014/main" xmlns="" id="{EAF2A3D3-AFC4-4217-95AC-59A08CFCA803}"/>
              </a:ext>
            </a:extLst>
          </p:cNvPr>
          <p:cNvSpPr/>
          <p:nvPr/>
        </p:nvSpPr>
        <p:spPr>
          <a:xfrm>
            <a:off x="3091734" y="1259016"/>
            <a:ext cx="720573" cy="20273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AC7DE883-F067-4638-9026-437D9E263848}"/>
              </a:ext>
            </a:extLst>
          </p:cNvPr>
          <p:cNvSpPr/>
          <p:nvPr/>
        </p:nvSpPr>
        <p:spPr>
          <a:xfrm>
            <a:off x="1539230" y="1743335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617FCC6-25B3-4058-B1B7-2EC27D8F7312}"/>
              </a:ext>
            </a:extLst>
          </p:cNvPr>
          <p:cNvSpPr/>
          <p:nvPr/>
        </p:nvSpPr>
        <p:spPr>
          <a:xfrm>
            <a:off x="9513896" y="858116"/>
            <a:ext cx="2396762" cy="26127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사용자가 지역을 설정합니다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 명을 알고 있거나 관심 키워드로 검색합니다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</a:rPr>
              <a:t>스투더를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 이용하는 사용자들의 최다검색키워드 입니다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최다키워드 다음 인기 순으로 키워드를 나열합니다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지역별 최다키워드를 나열합니다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F79E83B-9ECD-4370-BCF7-7A8FD4C4D60C}"/>
              </a:ext>
            </a:extLst>
          </p:cNvPr>
          <p:cNvSpPr txBox="1"/>
          <p:nvPr/>
        </p:nvSpPr>
        <p:spPr>
          <a:xfrm>
            <a:off x="4482439" y="2505181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스투더</a:t>
            </a:r>
            <a:endParaRPr lang="ko-KR" altLang="en-US" sz="105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A8C18B0-3629-443B-A4D9-A4A74527EB03}"/>
              </a:ext>
            </a:extLst>
          </p:cNvPr>
          <p:cNvSpPr/>
          <p:nvPr/>
        </p:nvSpPr>
        <p:spPr>
          <a:xfrm>
            <a:off x="5072470" y="2533066"/>
            <a:ext cx="2349104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스투더명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관심키워드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21C9C8EE-F9F4-4370-AC82-A21176D769F2}"/>
              </a:ext>
            </a:extLst>
          </p:cNvPr>
          <p:cNvSpPr/>
          <p:nvPr/>
        </p:nvSpPr>
        <p:spPr>
          <a:xfrm>
            <a:off x="6730934" y="2835931"/>
            <a:ext cx="690640" cy="243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1542D2-21A5-4FE8-B495-81D377C79273}"/>
              </a:ext>
            </a:extLst>
          </p:cNvPr>
          <p:cNvSpPr txBox="1"/>
          <p:nvPr/>
        </p:nvSpPr>
        <p:spPr>
          <a:xfrm>
            <a:off x="4615959" y="2226149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지역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40DE9DE4-AE38-462B-894F-6617B2F3B34E}"/>
              </a:ext>
            </a:extLst>
          </p:cNvPr>
          <p:cNvSpPr/>
          <p:nvPr/>
        </p:nvSpPr>
        <p:spPr>
          <a:xfrm>
            <a:off x="5096146" y="2243121"/>
            <a:ext cx="1080724" cy="230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도</a:t>
            </a: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2606B358-2DF1-48F5-BC46-EB2CF0712690}"/>
              </a:ext>
            </a:extLst>
          </p:cNvPr>
          <p:cNvSpPr/>
          <p:nvPr/>
        </p:nvSpPr>
        <p:spPr>
          <a:xfrm>
            <a:off x="6344628" y="2243121"/>
            <a:ext cx="1080724" cy="230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구</a:t>
            </a: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xmlns="" id="{E0D4DF39-C529-4532-A621-84CC2C4E70F1}"/>
              </a:ext>
            </a:extLst>
          </p:cNvPr>
          <p:cNvSpPr/>
          <p:nvPr/>
        </p:nvSpPr>
        <p:spPr>
          <a:xfrm flipV="1">
            <a:off x="5973869" y="2301933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A65C035A-32D1-45AC-84EA-D8FEE1456A56}"/>
              </a:ext>
            </a:extLst>
          </p:cNvPr>
          <p:cNvSpPr/>
          <p:nvPr/>
        </p:nvSpPr>
        <p:spPr>
          <a:xfrm flipV="1">
            <a:off x="7241083" y="2291495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F581DFA3-3AE0-439C-AB55-BE948F84C6AA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CD3AF19-FC38-4284-8B42-802F64D8A35C}"/>
              </a:ext>
            </a:extLst>
          </p:cNvPr>
          <p:cNvSpPr txBox="1"/>
          <p:nvPr/>
        </p:nvSpPr>
        <p:spPr>
          <a:xfrm>
            <a:off x="1600116" y="334458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스투더</a:t>
            </a:r>
            <a:r>
              <a:rPr lang="ko-KR" altLang="en-US" sz="800" dirty="0"/>
              <a:t> 목록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EA5BCBE-25A1-442E-B8AF-CE5474F5C68B}"/>
              </a:ext>
            </a:extLst>
          </p:cNvPr>
          <p:cNvSpPr/>
          <p:nvPr/>
        </p:nvSpPr>
        <p:spPr>
          <a:xfrm>
            <a:off x="3203850" y="3721480"/>
            <a:ext cx="2249563" cy="625214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전체최다키워드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F2C05C9F-0353-47F7-8C70-C0724D8DB14D}"/>
              </a:ext>
            </a:extLst>
          </p:cNvPr>
          <p:cNvSpPr/>
          <p:nvPr/>
        </p:nvSpPr>
        <p:spPr>
          <a:xfrm>
            <a:off x="2130494" y="3609567"/>
            <a:ext cx="1676501" cy="245194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인기키워드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E19256A-E05A-482C-A199-F3BF8D551832}"/>
              </a:ext>
            </a:extLst>
          </p:cNvPr>
          <p:cNvSpPr/>
          <p:nvPr/>
        </p:nvSpPr>
        <p:spPr>
          <a:xfrm>
            <a:off x="2477385" y="4409324"/>
            <a:ext cx="1676501" cy="245194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인기키워드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97237ADB-4FF4-4AF7-9015-C2828415F0BE}"/>
              </a:ext>
            </a:extLst>
          </p:cNvPr>
          <p:cNvSpPr/>
          <p:nvPr/>
        </p:nvSpPr>
        <p:spPr>
          <a:xfrm>
            <a:off x="4153886" y="4707766"/>
            <a:ext cx="1676501" cy="245194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인기키워드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BB3B96C-DF86-452D-BC42-3A5BBCF24812}"/>
              </a:ext>
            </a:extLst>
          </p:cNvPr>
          <p:cNvSpPr/>
          <p:nvPr/>
        </p:nvSpPr>
        <p:spPr>
          <a:xfrm>
            <a:off x="5146441" y="3614034"/>
            <a:ext cx="1676501" cy="245194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인기키워드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B13694F-2193-46DE-ABB6-3F45F83181EB}"/>
              </a:ext>
            </a:extLst>
          </p:cNvPr>
          <p:cNvSpPr/>
          <p:nvPr/>
        </p:nvSpPr>
        <p:spPr>
          <a:xfrm>
            <a:off x="4936324" y="4411233"/>
            <a:ext cx="1676501" cy="245194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C3770A01-4A74-4CE6-BD8C-C360E0C0F81C}"/>
              </a:ext>
            </a:extLst>
          </p:cNvPr>
          <p:cNvSpPr/>
          <p:nvPr/>
        </p:nvSpPr>
        <p:spPr>
          <a:xfrm>
            <a:off x="1989975" y="4925771"/>
            <a:ext cx="1676501" cy="245194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8A49221C-007D-40D7-A576-0D6CDB616717}"/>
              </a:ext>
            </a:extLst>
          </p:cNvPr>
          <p:cNvSpPr/>
          <p:nvPr/>
        </p:nvSpPr>
        <p:spPr>
          <a:xfrm>
            <a:off x="5099162" y="5245414"/>
            <a:ext cx="1676501" cy="245194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BA2D746-916A-483A-B012-3E7FEF23B024}"/>
              </a:ext>
            </a:extLst>
          </p:cNvPr>
          <p:cNvSpPr/>
          <p:nvPr/>
        </p:nvSpPr>
        <p:spPr>
          <a:xfrm>
            <a:off x="3120050" y="5247488"/>
            <a:ext cx="1676501" cy="245194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B6DFBB7C-8BD4-41A8-AE69-56FC2A09A63C}"/>
              </a:ext>
            </a:extLst>
          </p:cNvPr>
          <p:cNvSpPr/>
          <p:nvPr/>
        </p:nvSpPr>
        <p:spPr>
          <a:xfrm>
            <a:off x="5099162" y="3241344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lang="ko-KR" altLang="en-US" sz="8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E013F16B-BDE6-4929-91DB-85F6B7576FCB}"/>
              </a:ext>
            </a:extLst>
          </p:cNvPr>
          <p:cNvSpPr/>
          <p:nvPr/>
        </p:nvSpPr>
        <p:spPr>
          <a:xfrm>
            <a:off x="3784360" y="3595746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lang="ko-KR" altLang="en-US" sz="8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A496FB04-8BD4-4712-B895-DBDF9147FCF9}"/>
              </a:ext>
            </a:extLst>
          </p:cNvPr>
          <p:cNvSpPr/>
          <p:nvPr/>
        </p:nvSpPr>
        <p:spPr>
          <a:xfrm>
            <a:off x="2145643" y="4541065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endParaRPr lang="ko-KR" altLang="en-US" sz="8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67">
            <a:extLst>
              <a:ext uri="{FF2B5EF4-FFF2-40B4-BE49-F238E27FC236}">
                <a16:creationId xmlns:a16="http://schemas.microsoft.com/office/drawing/2014/main" xmlns="" id="{3B55D92F-A8D4-4085-B775-668D20D7BABF}"/>
              </a:ext>
            </a:extLst>
          </p:cNvPr>
          <p:cNvSpPr/>
          <p:nvPr/>
        </p:nvSpPr>
        <p:spPr>
          <a:xfrm>
            <a:off x="2151958" y="4847716"/>
            <a:ext cx="1266733" cy="3474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모서리가 둥근 직사각형 68">
            <a:extLst>
              <a:ext uri="{FF2B5EF4-FFF2-40B4-BE49-F238E27FC236}">
                <a16:creationId xmlns:a16="http://schemas.microsoft.com/office/drawing/2014/main" xmlns="" id="{CD2BA19D-EF75-4E8F-89B7-6B8511523368}"/>
              </a:ext>
            </a:extLst>
          </p:cNvPr>
          <p:cNvSpPr/>
          <p:nvPr/>
        </p:nvSpPr>
        <p:spPr>
          <a:xfrm>
            <a:off x="3406579" y="3838880"/>
            <a:ext cx="1770142" cy="37350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모서리가 둥근 직사각형 69">
            <a:extLst>
              <a:ext uri="{FF2B5EF4-FFF2-40B4-BE49-F238E27FC236}">
                <a16:creationId xmlns:a16="http://schemas.microsoft.com/office/drawing/2014/main" xmlns="" id="{EB452A9E-C1F1-4E92-BD1A-7219645F6499}"/>
              </a:ext>
            </a:extLst>
          </p:cNvPr>
          <p:cNvSpPr/>
          <p:nvPr/>
        </p:nvSpPr>
        <p:spPr>
          <a:xfrm>
            <a:off x="5325855" y="3544432"/>
            <a:ext cx="1250560" cy="34507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ECC180B0-9D90-4AA3-84A9-1E0E37E86A6A}"/>
              </a:ext>
            </a:extLst>
          </p:cNvPr>
          <p:cNvSpPr/>
          <p:nvPr/>
        </p:nvSpPr>
        <p:spPr>
          <a:xfrm>
            <a:off x="9107244" y="1961693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6F0631DC-C13C-41EA-82D5-C720A5002692}"/>
              </a:ext>
            </a:extLst>
          </p:cNvPr>
          <p:cNvSpPr/>
          <p:nvPr/>
        </p:nvSpPr>
        <p:spPr>
          <a:xfrm>
            <a:off x="9110323" y="2632559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xmlns="" id="{843F7E1B-361A-4D80-9478-21AC1A7277A4}"/>
              </a:ext>
            </a:extLst>
          </p:cNvPr>
          <p:cNvSpPr/>
          <p:nvPr/>
        </p:nvSpPr>
        <p:spPr>
          <a:xfrm>
            <a:off x="4615067" y="6550874"/>
            <a:ext cx="285226" cy="285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8189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6124"/>
              </p:ext>
            </p:extLst>
          </p:nvPr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62973"/>
              </p:ext>
            </p:extLst>
          </p:nvPr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63273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팀원사진 제작과정 </a:t>
                      </a:r>
                      <a:r>
                        <a:rPr lang="ko-KR" altLang="en-US" sz="800" baseline="0" dirty="0" err="1">
                          <a:solidFill>
                            <a:schemeClr val="tx1"/>
                          </a:solidFill>
                        </a:rPr>
                        <a:t>이유등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포트폴리오 용으로 제작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성빈님 형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…)</a:t>
                      </a:r>
                    </a:p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89301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2D4DA61-CC80-4C26-98E9-F1A98474C9D2}"/>
              </a:ext>
            </a:extLst>
          </p:cNvPr>
          <p:cNvSpPr/>
          <p:nvPr/>
        </p:nvSpPr>
        <p:spPr>
          <a:xfrm>
            <a:off x="820526" y="4196304"/>
            <a:ext cx="7962504" cy="2382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제작 과정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제작 이유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Text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678B652-E1E3-4E85-A15A-F97592B7269E}"/>
              </a:ext>
            </a:extLst>
          </p:cNvPr>
          <p:cNvSpPr/>
          <p:nvPr/>
        </p:nvSpPr>
        <p:spPr>
          <a:xfrm>
            <a:off x="820526" y="1663948"/>
            <a:ext cx="7962504" cy="2382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팀원 사진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Image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8B05765-057C-4333-8277-4BF96D57075A}"/>
              </a:ext>
            </a:extLst>
          </p:cNvPr>
          <p:cNvSpPr txBox="1"/>
          <p:nvPr/>
        </p:nvSpPr>
        <p:spPr>
          <a:xfrm>
            <a:off x="1600116" y="334458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웹사이트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602FAB2-839C-4193-8052-D39B52B6CB19}"/>
              </a:ext>
            </a:extLst>
          </p:cNvPr>
          <p:cNvSpPr/>
          <p:nvPr/>
        </p:nvSpPr>
        <p:spPr>
          <a:xfrm>
            <a:off x="154634" y="31906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27" name="Button">
            <a:extLst>
              <a:ext uri="{FF2B5EF4-FFF2-40B4-BE49-F238E27FC236}">
                <a16:creationId xmlns:a16="http://schemas.microsoft.com/office/drawing/2014/main" xmlns="" id="{AF132141-F6CA-4F48-82AE-3A0392D54E4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Button">
            <a:extLst>
              <a:ext uri="{FF2B5EF4-FFF2-40B4-BE49-F238E27FC236}">
                <a16:creationId xmlns:a16="http://schemas.microsoft.com/office/drawing/2014/main" xmlns="" id="{EE77AF1F-E68C-4376-AD95-EDFF232A66C8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Button">
            <a:extLst>
              <a:ext uri="{FF2B5EF4-FFF2-40B4-BE49-F238E27FC236}">
                <a16:creationId xmlns:a16="http://schemas.microsoft.com/office/drawing/2014/main" xmlns="" id="{FE1AD690-E9ED-4881-B858-6F4FAD1137F7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2000978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86ABF5B-0305-4A30-ABF6-C8A07A3EC38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20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73823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ListStdView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087195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Header">
            <a:extLst>
              <a:ext uri="{FF2B5EF4-FFF2-40B4-BE49-F238E27FC236}">
                <a16:creationId xmlns:a16="http://schemas.microsoft.com/office/drawing/2014/main" xmlns="" id="{7D0EA23E-D28B-4634-8FC4-9475FBD56D0A}"/>
              </a:ext>
            </a:extLst>
          </p:cNvPr>
          <p:cNvSpPr txBox="1"/>
          <p:nvPr/>
        </p:nvSpPr>
        <p:spPr>
          <a:xfrm>
            <a:off x="3130675" y="1268177"/>
            <a:ext cx="1614318" cy="196977"/>
          </a:xfrm>
          <a:prstGeom prst="rect">
            <a:avLst/>
          </a:prstGeom>
          <a:noFill/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찾기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개설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263BA84-A08C-466D-8581-BDAACA8CBCCD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모임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B3F48C3-CE4C-4C70-8F1B-41E86D7273C6}"/>
              </a:ext>
            </a:extLst>
          </p:cNvPr>
          <p:cNvSpPr/>
          <p:nvPr/>
        </p:nvSpPr>
        <p:spPr>
          <a:xfrm>
            <a:off x="1760608" y="1758370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스투더</a:t>
            </a:r>
            <a:r>
              <a:rPr lang="ko-KR" altLang="en-US" sz="1200" b="1" dirty="0"/>
              <a:t> 목록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FF4558B-C441-4173-AD8F-FCF8907160FD}"/>
              </a:ext>
            </a:extLst>
          </p:cNvPr>
          <p:cNvSpPr/>
          <p:nvPr/>
        </p:nvSpPr>
        <p:spPr>
          <a:xfrm>
            <a:off x="6516990" y="2991287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참여하기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57A032E-FE1E-43E7-96BA-D2F803449DF9}"/>
              </a:ext>
            </a:extLst>
          </p:cNvPr>
          <p:cNvSpPr/>
          <p:nvPr/>
        </p:nvSpPr>
        <p:spPr>
          <a:xfrm>
            <a:off x="6531981" y="4206140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참여하기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D8D4FAA-9EFC-42B3-9082-8D768CABA856}"/>
              </a:ext>
            </a:extLst>
          </p:cNvPr>
          <p:cNvSpPr/>
          <p:nvPr/>
        </p:nvSpPr>
        <p:spPr>
          <a:xfrm>
            <a:off x="6531981" y="5446872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참여하기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E7A8D93-720D-40CD-9114-E5D78C8C88C7}"/>
              </a:ext>
            </a:extLst>
          </p:cNvPr>
          <p:cNvSpPr txBox="1"/>
          <p:nvPr/>
        </p:nvSpPr>
        <p:spPr>
          <a:xfrm>
            <a:off x="2352473" y="2320624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스투더</a:t>
            </a:r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9AC36D-2C00-425D-AC04-0347963655D0}"/>
              </a:ext>
            </a:extLst>
          </p:cNvPr>
          <p:cNvSpPr txBox="1"/>
          <p:nvPr/>
        </p:nvSpPr>
        <p:spPr>
          <a:xfrm>
            <a:off x="2367463" y="3684729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스투더</a:t>
            </a:r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1DB9E8D-6765-4C1F-B93B-8292E7FC2EC8}"/>
              </a:ext>
            </a:extLst>
          </p:cNvPr>
          <p:cNvSpPr txBox="1"/>
          <p:nvPr/>
        </p:nvSpPr>
        <p:spPr>
          <a:xfrm>
            <a:off x="2367463" y="4890596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스투더</a:t>
            </a:r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4" name="모서리가 둥근 직사각형 15">
            <a:extLst>
              <a:ext uri="{FF2B5EF4-FFF2-40B4-BE49-F238E27FC236}">
                <a16:creationId xmlns:a16="http://schemas.microsoft.com/office/drawing/2014/main" xmlns="" id="{EAF2A3D3-AFC4-4217-95AC-59A08CFCA803}"/>
              </a:ext>
            </a:extLst>
          </p:cNvPr>
          <p:cNvSpPr/>
          <p:nvPr/>
        </p:nvSpPr>
        <p:spPr>
          <a:xfrm>
            <a:off x="3066893" y="1264255"/>
            <a:ext cx="853519" cy="2424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AC7DE883-F067-4638-9026-437D9E263848}"/>
              </a:ext>
            </a:extLst>
          </p:cNvPr>
          <p:cNvSpPr/>
          <p:nvPr/>
        </p:nvSpPr>
        <p:spPr>
          <a:xfrm>
            <a:off x="1539230" y="1785727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BD9C6D8-1B20-45E9-B1C2-0414F94D3876}"/>
              </a:ext>
            </a:extLst>
          </p:cNvPr>
          <p:cNvSpPr/>
          <p:nvPr/>
        </p:nvSpPr>
        <p:spPr>
          <a:xfrm>
            <a:off x="2079122" y="2345950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AE44E624-1D58-49C9-B3A7-B2A8F6A5D801}"/>
              </a:ext>
            </a:extLst>
          </p:cNvPr>
          <p:cNvSpPr/>
          <p:nvPr/>
        </p:nvSpPr>
        <p:spPr>
          <a:xfrm>
            <a:off x="6545595" y="2767540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617FCC6-25B3-4058-B1B7-2EC27D8F7312}"/>
              </a:ext>
            </a:extLst>
          </p:cNvPr>
          <p:cNvSpPr/>
          <p:nvPr/>
        </p:nvSpPr>
        <p:spPr>
          <a:xfrm>
            <a:off x="9526008" y="839948"/>
            <a:ext cx="2396762" cy="26127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모임게시판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상단부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입니다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</a:rPr>
              <a:t>모임명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 입니다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참여하기 버튼을 누르면 사용자는 로그인여부에 따라 다음페이지가 나뉩니다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*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본 페이지는 모임참여신청의 순서를 위해 만든</a:t>
            </a: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가상 페이지입니다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. </a:t>
            </a: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*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 모임 목록 조회는 성빈님 담당이라 언제든 변경될 수 있습니다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0766B4E-8C62-4632-87DD-2A62E91CB0AB}"/>
              </a:ext>
            </a:extLst>
          </p:cNvPr>
          <p:cNvSpPr/>
          <p:nvPr/>
        </p:nvSpPr>
        <p:spPr>
          <a:xfrm>
            <a:off x="3315451" y="2574540"/>
            <a:ext cx="3091833" cy="936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모임명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스터디시작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및 종료일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모집마감일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모집현황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조회수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158057C-E022-479A-B770-6C1A73AA07C7}"/>
              </a:ext>
            </a:extLst>
          </p:cNvPr>
          <p:cNvSpPr/>
          <p:nvPr/>
        </p:nvSpPr>
        <p:spPr>
          <a:xfrm>
            <a:off x="2352473" y="2580061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DD93979-C90B-42F3-A0DE-C1BC9B893984}"/>
              </a:ext>
            </a:extLst>
          </p:cNvPr>
          <p:cNvSpPr/>
          <p:nvPr/>
        </p:nvSpPr>
        <p:spPr>
          <a:xfrm>
            <a:off x="3315451" y="3916644"/>
            <a:ext cx="3091833" cy="936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모임명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스터디시작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및 종료일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모집마감일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모집현황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조회수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2733F96-690E-4714-AB3D-AA2408EFCF1B}"/>
              </a:ext>
            </a:extLst>
          </p:cNvPr>
          <p:cNvSpPr/>
          <p:nvPr/>
        </p:nvSpPr>
        <p:spPr>
          <a:xfrm>
            <a:off x="2352473" y="3922165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6840C22-3E82-4234-87C0-A2A6970016DD}"/>
              </a:ext>
            </a:extLst>
          </p:cNvPr>
          <p:cNvSpPr/>
          <p:nvPr/>
        </p:nvSpPr>
        <p:spPr>
          <a:xfrm>
            <a:off x="3315451" y="5148960"/>
            <a:ext cx="3091833" cy="936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모임명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스터디시작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및 종료일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모집마감일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모집현황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조회수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39E9C43-0FCC-4DE0-8199-FB5523D8C298}"/>
              </a:ext>
            </a:extLst>
          </p:cNvPr>
          <p:cNvSpPr/>
          <p:nvPr/>
        </p:nvSpPr>
        <p:spPr>
          <a:xfrm>
            <a:off x="2352473" y="5154481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F581DFA3-3AE0-439C-AB55-BE948F84C6AA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CD3AF19-FC38-4284-8B42-802F64D8A35C}"/>
              </a:ext>
            </a:extLst>
          </p:cNvPr>
          <p:cNvSpPr txBox="1"/>
          <p:nvPr/>
        </p:nvSpPr>
        <p:spPr>
          <a:xfrm>
            <a:off x="1600116" y="334458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스투더</a:t>
            </a:r>
            <a:r>
              <a:rPr lang="ko-KR" altLang="en-US" sz="800" dirty="0"/>
              <a:t> 목록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CC180B0-9D90-4AA3-84A9-1E0E37E86A6A}"/>
              </a:ext>
            </a:extLst>
          </p:cNvPr>
          <p:cNvSpPr/>
          <p:nvPr/>
        </p:nvSpPr>
        <p:spPr>
          <a:xfrm>
            <a:off x="9058578" y="1961693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F0631DC-C13C-41EA-82D5-C720A5002692}"/>
              </a:ext>
            </a:extLst>
          </p:cNvPr>
          <p:cNvSpPr/>
          <p:nvPr/>
        </p:nvSpPr>
        <p:spPr>
          <a:xfrm>
            <a:off x="9057811" y="5059498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18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4124"/>
              </p:ext>
            </p:extLst>
          </p:nvPr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21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63162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DetailStdView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329466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6CF0A42-1F39-47BA-ABFD-11AF56EAC9D4}"/>
              </a:ext>
            </a:extLst>
          </p:cNvPr>
          <p:cNvSpPr/>
          <p:nvPr/>
        </p:nvSpPr>
        <p:spPr>
          <a:xfrm>
            <a:off x="9518718" y="840356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상태표시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모임개설에서 받아온 정보들을 불러옵니다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모집중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마감임박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마감 상태를 표시합니다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신청인원의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수를 나타냅니다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정원에 가까운 숫자가 되면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모집상태에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반영이 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스투더개설자가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설정한 정원에 도달하면 더 이상 신청을 받지 않도록 변경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(?)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개설자가 입력한 내용들을 차례대로 보여줍니다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회비와 관련된 규정에 대한 설명입니다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스크롤바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기능이 있는 </a:t>
            </a:r>
            <a:r>
              <a:rPr lang="en-US" altLang="ko-KR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2E65C3F-5DC6-4AB2-8D56-941DFD7F723A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상세페이지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7183053-DA72-4E61-9B7E-C620BF77FF84}"/>
              </a:ext>
            </a:extLst>
          </p:cNvPr>
          <p:cNvSpPr/>
          <p:nvPr/>
        </p:nvSpPr>
        <p:spPr>
          <a:xfrm>
            <a:off x="1669772" y="1879484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스투더</a:t>
            </a:r>
            <a:endParaRPr lang="ko-KR" altLang="en-US" sz="1200" b="1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3AC01C18-299E-4ECD-9F96-40C0B0E77D49}"/>
              </a:ext>
            </a:extLst>
          </p:cNvPr>
          <p:cNvCxnSpPr>
            <a:cxnSpLocks/>
          </p:cNvCxnSpPr>
          <p:nvPr/>
        </p:nvCxnSpPr>
        <p:spPr>
          <a:xfrm>
            <a:off x="1697295" y="2150961"/>
            <a:ext cx="547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7BDED4C-BF67-40A8-B8AF-F6191C04C895}"/>
              </a:ext>
            </a:extLst>
          </p:cNvPr>
          <p:cNvSpPr/>
          <p:nvPr/>
        </p:nvSpPr>
        <p:spPr>
          <a:xfrm>
            <a:off x="1697295" y="2326308"/>
            <a:ext cx="2519095" cy="15881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EDC1A98-E798-4DC4-80E1-06A284927FD8}"/>
              </a:ext>
            </a:extLst>
          </p:cNvPr>
          <p:cNvSpPr/>
          <p:nvPr/>
        </p:nvSpPr>
        <p:spPr>
          <a:xfrm>
            <a:off x="3695711" y="2417662"/>
            <a:ext cx="610089" cy="3193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모집상태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E729771-340D-4E12-A694-FAD2C45BD842}"/>
              </a:ext>
            </a:extLst>
          </p:cNvPr>
          <p:cNvSpPr/>
          <p:nvPr/>
        </p:nvSpPr>
        <p:spPr>
          <a:xfrm>
            <a:off x="4433295" y="2279162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스투더이름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0A87E58-68E5-41AA-A9D3-365F2D42A29E}"/>
              </a:ext>
            </a:extLst>
          </p:cNvPr>
          <p:cNvSpPr/>
          <p:nvPr/>
        </p:nvSpPr>
        <p:spPr>
          <a:xfrm>
            <a:off x="4445821" y="2553844"/>
            <a:ext cx="2723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 err="1">
                <a:solidFill>
                  <a:schemeClr val="bg1">
                    <a:lumMod val="65000"/>
                  </a:schemeClr>
                </a:solidFill>
              </a:rPr>
              <a:t>스투더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100" b="1" dirty="0" err="1">
                <a:solidFill>
                  <a:schemeClr val="bg1">
                    <a:lumMod val="65000"/>
                  </a:schemeClr>
                </a:solidFill>
              </a:rPr>
              <a:t>한줄소개</a:t>
            </a:r>
            <a:endParaRPr lang="ko-KR" altLang="en-US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E36DE5C-F5F0-4D72-8461-2CA2CBBCF2BB}"/>
              </a:ext>
            </a:extLst>
          </p:cNvPr>
          <p:cNvSpPr/>
          <p:nvPr/>
        </p:nvSpPr>
        <p:spPr>
          <a:xfrm>
            <a:off x="4433295" y="2830843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회비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B03E454A-F9D0-40D3-9040-6184C5F8FDFD}"/>
              </a:ext>
            </a:extLst>
          </p:cNvPr>
          <p:cNvSpPr/>
          <p:nvPr/>
        </p:nvSpPr>
        <p:spPr>
          <a:xfrm>
            <a:off x="4433295" y="3260699"/>
            <a:ext cx="2973146" cy="620492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기간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시간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장소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정원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</a:rPr>
              <a:t>스투더개설자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</a:p>
          <a:p>
            <a:pPr>
              <a:defRPr/>
            </a:pP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95EB76E1-5150-45AD-9BE7-64CE39839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569938"/>
              </p:ext>
            </p:extLst>
          </p:nvPr>
        </p:nvGraphicFramePr>
        <p:xfrm>
          <a:off x="5534218" y="4072659"/>
          <a:ext cx="107436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3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08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                  현재신정자수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_____                   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82B4201A-6275-4F0F-B46B-1E14CB9699D2}"/>
              </a:ext>
            </a:extLst>
          </p:cNvPr>
          <p:cNvSpPr/>
          <p:nvPr/>
        </p:nvSpPr>
        <p:spPr>
          <a:xfrm>
            <a:off x="6614123" y="4063481"/>
            <a:ext cx="821310" cy="318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신청가능여부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B4CB2F-9ADB-4ACC-962A-C9A529927148}"/>
              </a:ext>
            </a:extLst>
          </p:cNvPr>
          <p:cNvSpPr/>
          <p:nvPr/>
        </p:nvSpPr>
        <p:spPr>
          <a:xfrm>
            <a:off x="1898977" y="4736717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 err="1"/>
              <a:t>스투더내용</a:t>
            </a:r>
            <a:endParaRPr lang="ko-KR" altLang="en-US" sz="11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82B1386-FAB6-467D-B654-B9859A6ADD4B}"/>
              </a:ext>
            </a:extLst>
          </p:cNvPr>
          <p:cNvSpPr/>
          <p:nvPr/>
        </p:nvSpPr>
        <p:spPr>
          <a:xfrm>
            <a:off x="1898977" y="5553518"/>
            <a:ext cx="19345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 err="1"/>
              <a:t>스투더개설자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간략소개</a:t>
            </a:r>
            <a:endParaRPr lang="ko-KR" altLang="en-US" sz="11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1F37DE7C-F06C-45C2-BA7F-3A2B9876EA7F}"/>
              </a:ext>
            </a:extLst>
          </p:cNvPr>
          <p:cNvSpPr/>
          <p:nvPr/>
        </p:nvSpPr>
        <p:spPr>
          <a:xfrm>
            <a:off x="7079910" y="630391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7750FD33-8B42-42C9-A396-17FB83BB0800}"/>
              </a:ext>
            </a:extLst>
          </p:cNvPr>
          <p:cNvSpPr/>
          <p:nvPr/>
        </p:nvSpPr>
        <p:spPr>
          <a:xfrm>
            <a:off x="3636255" y="2326308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D51F4BF9-44B6-4462-9FB0-D1B14591E58A}"/>
              </a:ext>
            </a:extLst>
          </p:cNvPr>
          <p:cNvSpPr/>
          <p:nvPr/>
        </p:nvSpPr>
        <p:spPr>
          <a:xfrm>
            <a:off x="4348344" y="2111434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8E60688-5BA4-4364-BCD7-2A9E42F3CC2D}"/>
              </a:ext>
            </a:extLst>
          </p:cNvPr>
          <p:cNvSpPr/>
          <p:nvPr/>
        </p:nvSpPr>
        <p:spPr>
          <a:xfrm>
            <a:off x="6093211" y="4026297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B9BD28E9-1568-494B-BB1B-A4684D0B27AD}"/>
              </a:ext>
            </a:extLst>
          </p:cNvPr>
          <p:cNvSpPr/>
          <p:nvPr/>
        </p:nvSpPr>
        <p:spPr>
          <a:xfrm>
            <a:off x="7336866" y="3944519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010945A1-0778-445B-9D9A-73EB7DAE8C65}"/>
              </a:ext>
            </a:extLst>
          </p:cNvPr>
          <p:cNvSpPr/>
          <p:nvPr/>
        </p:nvSpPr>
        <p:spPr>
          <a:xfrm>
            <a:off x="1690999" y="4756865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47" name="꺾인 연결선 47">
            <a:extLst>
              <a:ext uri="{FF2B5EF4-FFF2-40B4-BE49-F238E27FC236}">
                <a16:creationId xmlns:a16="http://schemas.microsoft.com/office/drawing/2014/main" xmlns="" id="{020BB26B-2C47-4A3B-AD71-2119FDD174FE}"/>
              </a:ext>
            </a:extLst>
          </p:cNvPr>
          <p:cNvCxnSpPr>
            <a:stCxn id="29" idx="2"/>
          </p:cNvCxnSpPr>
          <p:nvPr/>
        </p:nvCxnSpPr>
        <p:spPr>
          <a:xfrm rot="16200000" flipH="1">
            <a:off x="4333204" y="2404535"/>
            <a:ext cx="1268530" cy="1933427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347A1007-687A-417E-B233-5543167ED192}"/>
              </a:ext>
            </a:extLst>
          </p:cNvPr>
          <p:cNvSpPr/>
          <p:nvPr/>
        </p:nvSpPr>
        <p:spPr>
          <a:xfrm>
            <a:off x="1691359" y="5586131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7</a:t>
            </a:r>
            <a:endParaRPr lang="ko-KR" altLang="en-US" sz="9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1C786D5-5931-41F8-921F-E1712A1D1A74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497DA78-F47A-4F7A-B708-D71DE5A1FBD1}"/>
              </a:ext>
            </a:extLst>
          </p:cNvPr>
          <p:cNvSpPr txBox="1"/>
          <p:nvPr/>
        </p:nvSpPr>
        <p:spPr>
          <a:xfrm>
            <a:off x="1600116" y="334458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스투더</a:t>
            </a:r>
            <a:r>
              <a:rPr lang="ko-KR" altLang="en-US" sz="800" dirty="0"/>
              <a:t> 상세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CB82A9A4-04CB-4E82-AD44-1E64A69FC383}"/>
              </a:ext>
            </a:extLst>
          </p:cNvPr>
          <p:cNvSpPr/>
          <p:nvPr/>
        </p:nvSpPr>
        <p:spPr>
          <a:xfrm>
            <a:off x="154634" y="319069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5" name="Header">
            <a:extLst>
              <a:ext uri="{FF2B5EF4-FFF2-40B4-BE49-F238E27FC236}">
                <a16:creationId xmlns:a16="http://schemas.microsoft.com/office/drawing/2014/main" xmlns="" id="{7D0EA23E-D28B-4634-8FC4-9475FBD56D0A}"/>
              </a:ext>
            </a:extLst>
          </p:cNvPr>
          <p:cNvSpPr txBox="1"/>
          <p:nvPr/>
        </p:nvSpPr>
        <p:spPr>
          <a:xfrm>
            <a:off x="3130675" y="1268177"/>
            <a:ext cx="1614318" cy="196977"/>
          </a:xfrm>
          <a:prstGeom prst="rect">
            <a:avLst/>
          </a:prstGeom>
          <a:noFill/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찾기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개설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6" name="모서리가 둥근 직사각형 15">
            <a:extLst>
              <a:ext uri="{FF2B5EF4-FFF2-40B4-BE49-F238E27FC236}">
                <a16:creationId xmlns:a16="http://schemas.microsoft.com/office/drawing/2014/main" xmlns="" id="{EAF2A3D3-AFC4-4217-95AC-59A08CFCA803}"/>
              </a:ext>
            </a:extLst>
          </p:cNvPr>
          <p:cNvSpPr/>
          <p:nvPr/>
        </p:nvSpPr>
        <p:spPr>
          <a:xfrm>
            <a:off x="3066894" y="1264255"/>
            <a:ext cx="719654" cy="1969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xmlns="" id="{26F36AA1-22FD-49A2-861D-26400954233D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Button">
            <a:extLst>
              <a:ext uri="{FF2B5EF4-FFF2-40B4-BE49-F238E27FC236}">
                <a16:creationId xmlns:a16="http://schemas.microsoft.com/office/drawing/2014/main" xmlns="" id="{B8A7B838-479D-4381-AC35-3B8575FD6C07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Button">
            <a:extLst>
              <a:ext uri="{FF2B5EF4-FFF2-40B4-BE49-F238E27FC236}">
                <a16:creationId xmlns:a16="http://schemas.microsoft.com/office/drawing/2014/main" xmlns="" id="{5C02E584-5714-4D82-BEB0-60684455CB28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CF7DC7AA-C081-48AF-8A90-30DA62E14D8A}"/>
              </a:ext>
            </a:extLst>
          </p:cNvPr>
          <p:cNvSpPr/>
          <p:nvPr/>
        </p:nvSpPr>
        <p:spPr>
          <a:xfrm>
            <a:off x="1924473" y="4102678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/>
              <a:t>해시 태그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257A9A0-04DD-46AF-8C88-0AA0E9C9F34E}"/>
              </a:ext>
            </a:extLst>
          </p:cNvPr>
          <p:cNvSpPr/>
          <p:nvPr/>
        </p:nvSpPr>
        <p:spPr>
          <a:xfrm>
            <a:off x="1907218" y="4394498"/>
            <a:ext cx="2723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</a:rPr>
              <a:t>지역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, #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</a:rPr>
              <a:t>주제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, #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</a:rPr>
              <a:t>주제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2 </a:t>
            </a:r>
            <a:endParaRPr lang="ko-KR" altLang="en-US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92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5579"/>
              </p:ext>
            </p:extLst>
          </p:nvPr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22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084654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ApplyStdView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08414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478DE73C-6826-45DD-810E-2E9358D1B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52406"/>
              </p:ext>
            </p:extLst>
          </p:nvPr>
        </p:nvGraphicFramePr>
        <p:xfrm>
          <a:off x="1757045" y="2339164"/>
          <a:ext cx="6578106" cy="310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50178">
                  <a:extLst>
                    <a:ext uri="{9D8B030D-6E8A-4147-A177-3AD203B41FA5}">
                      <a16:colId xmlns:a16="http://schemas.microsoft.com/office/drawing/2014/main" xmlns="" val="2907528264"/>
                    </a:ext>
                  </a:extLst>
                </a:gridCol>
              </a:tblGrid>
              <a:tr h="344456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 모임 정보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(*)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4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핸드폰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(*)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5403445"/>
                  </a:ext>
                </a:extLst>
              </a:tr>
              <a:tr h="3444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주소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4396790"/>
                  </a:ext>
                </a:extLst>
              </a:tr>
              <a:tr h="2066736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        </a:t>
                      </a:r>
                      <a:r>
                        <a:rPr lang="ko-KR" altLang="en-US" sz="800" b="1" dirty="0" err="1"/>
                        <a:t>신청동기</a:t>
                      </a:r>
                      <a:r>
                        <a:rPr lang="ko-KR" altLang="en-US" sz="800" b="1" dirty="0"/>
                        <a:t> 및 기타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13A70AC-B7A1-4757-977A-4AC175EA019D}"/>
              </a:ext>
            </a:extLst>
          </p:cNvPr>
          <p:cNvSpPr/>
          <p:nvPr/>
        </p:nvSpPr>
        <p:spPr>
          <a:xfrm>
            <a:off x="3466224" y="2758678"/>
            <a:ext cx="764794" cy="2481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010</a:t>
            </a: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xmlns="" id="{CF3387B4-245D-4083-BEC4-19A1C62420D4}"/>
              </a:ext>
            </a:extLst>
          </p:cNvPr>
          <p:cNvSpPr/>
          <p:nvPr/>
        </p:nvSpPr>
        <p:spPr>
          <a:xfrm flipV="1">
            <a:off x="4053761" y="2829267"/>
            <a:ext cx="144463" cy="118842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6752840-23AB-4F1A-A400-892598AA1FBC}"/>
              </a:ext>
            </a:extLst>
          </p:cNvPr>
          <p:cNvSpPr/>
          <p:nvPr/>
        </p:nvSpPr>
        <p:spPr>
          <a:xfrm>
            <a:off x="4441515" y="2758678"/>
            <a:ext cx="764794" cy="2481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1234</a:t>
            </a: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A81E7AB-45FE-4BC7-981B-3DB79CAA66BA}"/>
              </a:ext>
            </a:extLst>
          </p:cNvPr>
          <p:cNvSpPr/>
          <p:nvPr/>
        </p:nvSpPr>
        <p:spPr>
          <a:xfrm>
            <a:off x="5413033" y="2758678"/>
            <a:ext cx="764794" cy="2481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5678</a:t>
            </a: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EFE0152-04F3-4952-8695-84A69B9A4EAF}"/>
              </a:ext>
            </a:extLst>
          </p:cNvPr>
          <p:cNvSpPr/>
          <p:nvPr/>
        </p:nvSpPr>
        <p:spPr>
          <a:xfrm>
            <a:off x="5022543" y="5546648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신청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4A7610D-4FA4-4DA3-ABF4-A4B8ED96D4EA}"/>
              </a:ext>
            </a:extLst>
          </p:cNvPr>
          <p:cNvSpPr/>
          <p:nvPr/>
        </p:nvSpPr>
        <p:spPr>
          <a:xfrm>
            <a:off x="3824732" y="5546648"/>
            <a:ext cx="1059543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A6938EE-598C-44BB-89FE-9098C4A04665}"/>
              </a:ext>
            </a:extLst>
          </p:cNvPr>
          <p:cNvSpPr/>
          <p:nvPr/>
        </p:nvSpPr>
        <p:spPr>
          <a:xfrm>
            <a:off x="1744097" y="2018764"/>
            <a:ext cx="18575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/>
              <a:t>스투더</a:t>
            </a:r>
            <a:r>
              <a:rPr lang="ko-KR" altLang="en-US" sz="1000" b="1" dirty="0"/>
              <a:t> 이름 </a:t>
            </a:r>
            <a:r>
              <a:rPr lang="en-US" altLang="ko-KR" sz="1000" b="1" dirty="0"/>
              <a:t>– </a:t>
            </a:r>
            <a:r>
              <a:rPr lang="ko-KR" altLang="en-US" sz="1000" b="1" dirty="0"/>
              <a:t>참여신청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B9B4C-9F91-4A1C-ACCC-8D3B36CB3BD9}"/>
              </a:ext>
            </a:extLst>
          </p:cNvPr>
          <p:cNvSpPr/>
          <p:nvPr/>
        </p:nvSpPr>
        <p:spPr>
          <a:xfrm>
            <a:off x="3466224" y="3505028"/>
            <a:ext cx="4774170" cy="17592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Text area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5B611BA-1DE2-4BA7-BC0E-2BFB64CFDB4F}"/>
              </a:ext>
            </a:extLst>
          </p:cNvPr>
          <p:cNvSpPr/>
          <p:nvPr/>
        </p:nvSpPr>
        <p:spPr>
          <a:xfrm>
            <a:off x="3466224" y="2377906"/>
            <a:ext cx="764794" cy="2481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라이언</a:t>
            </a: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55D492DF-DC65-4B73-993F-648854C394BA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참여신청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C4E4917-4A55-4A5E-80FA-63A7C8DABA39}"/>
              </a:ext>
            </a:extLst>
          </p:cNvPr>
          <p:cNvSpPr/>
          <p:nvPr/>
        </p:nvSpPr>
        <p:spPr>
          <a:xfrm>
            <a:off x="3466224" y="3077437"/>
            <a:ext cx="1080724" cy="2534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도</a:t>
            </a: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26F7E7C-7239-41FB-B84F-B0BFABE37E62}"/>
              </a:ext>
            </a:extLst>
          </p:cNvPr>
          <p:cNvSpPr/>
          <p:nvPr/>
        </p:nvSpPr>
        <p:spPr>
          <a:xfrm>
            <a:off x="4714706" y="3077437"/>
            <a:ext cx="1080724" cy="2534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구</a:t>
            </a: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xmlns="" id="{B6FD4C31-EF62-4DB5-BF23-5F7C5C81EAD8}"/>
              </a:ext>
            </a:extLst>
          </p:cNvPr>
          <p:cNvSpPr/>
          <p:nvPr/>
        </p:nvSpPr>
        <p:spPr>
          <a:xfrm flipV="1">
            <a:off x="4343947" y="3148583"/>
            <a:ext cx="144463" cy="118842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xmlns="" id="{68F84154-CC26-41BD-A3D3-4083AB896010}"/>
              </a:ext>
            </a:extLst>
          </p:cNvPr>
          <p:cNvSpPr/>
          <p:nvPr/>
        </p:nvSpPr>
        <p:spPr>
          <a:xfrm flipV="1">
            <a:off x="5611161" y="3138145"/>
            <a:ext cx="144463" cy="118842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DA5EC6C1-18A0-4FFE-9B85-C1CDB94CDC02}"/>
              </a:ext>
            </a:extLst>
          </p:cNvPr>
          <p:cNvSpPr/>
          <p:nvPr/>
        </p:nvSpPr>
        <p:spPr>
          <a:xfrm>
            <a:off x="3362919" y="2390488"/>
            <a:ext cx="197133" cy="216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5D3801C4-93D0-4419-AA7E-63EF70DAB6A6}"/>
              </a:ext>
            </a:extLst>
          </p:cNvPr>
          <p:cNvSpPr/>
          <p:nvPr/>
        </p:nvSpPr>
        <p:spPr>
          <a:xfrm>
            <a:off x="3362918" y="2775931"/>
            <a:ext cx="197133" cy="216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4D097B-0445-4B02-B790-C19DE32D8CEF}"/>
              </a:ext>
            </a:extLst>
          </p:cNvPr>
          <p:cNvSpPr/>
          <p:nvPr/>
        </p:nvSpPr>
        <p:spPr>
          <a:xfrm>
            <a:off x="9522403" y="839049"/>
            <a:ext cx="2396762" cy="251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닉네임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핸드폰에 관한 정보는 회원가입 정보를 불러온 형태입니다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신청하는 모임마다 해당 정보는 변경 가능합니다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주소는 시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도 및 구로 콤보 박스로 설정할 수 있도록 구현합니다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7E54F064-A314-45CE-8BC0-4187E498B147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스투더</a:t>
            </a:r>
            <a:r>
              <a:rPr lang="ko-KR" altLang="en-US" dirty="0"/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F630286-B449-4976-A3D0-6CB0046544A4}"/>
              </a:ext>
            </a:extLst>
          </p:cNvPr>
          <p:cNvSpPr txBox="1"/>
          <p:nvPr/>
        </p:nvSpPr>
        <p:spPr>
          <a:xfrm>
            <a:off x="1600116" y="334458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스투더</a:t>
            </a:r>
            <a:r>
              <a:rPr lang="ko-KR" altLang="en-US" sz="800" dirty="0"/>
              <a:t> 목록 </a:t>
            </a:r>
            <a:r>
              <a:rPr lang="en-US" altLang="ko-KR" sz="800" dirty="0"/>
              <a:t>&gt; </a:t>
            </a:r>
            <a:r>
              <a:rPr lang="ko-KR" altLang="en-US" sz="800" dirty="0" err="1"/>
              <a:t>스투더</a:t>
            </a:r>
            <a:r>
              <a:rPr lang="ko-KR" altLang="en-US" sz="800" dirty="0"/>
              <a:t> 신청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20011949-79D1-497C-BDA8-97CF1277435B}"/>
              </a:ext>
            </a:extLst>
          </p:cNvPr>
          <p:cNvSpPr/>
          <p:nvPr/>
        </p:nvSpPr>
        <p:spPr>
          <a:xfrm>
            <a:off x="154634" y="331181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48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9" name="Header">
            <a:extLst>
              <a:ext uri="{FF2B5EF4-FFF2-40B4-BE49-F238E27FC236}">
                <a16:creationId xmlns:a16="http://schemas.microsoft.com/office/drawing/2014/main" xmlns="" id="{7D0EA23E-D28B-4634-8FC4-9475FBD56D0A}"/>
              </a:ext>
            </a:extLst>
          </p:cNvPr>
          <p:cNvSpPr txBox="1"/>
          <p:nvPr/>
        </p:nvSpPr>
        <p:spPr>
          <a:xfrm>
            <a:off x="3130675" y="1268177"/>
            <a:ext cx="1614318" cy="196977"/>
          </a:xfrm>
          <a:prstGeom prst="rect">
            <a:avLst/>
          </a:prstGeom>
          <a:noFill/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찾기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개설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0" name="모서리가 둥근 직사각형 15">
            <a:extLst>
              <a:ext uri="{FF2B5EF4-FFF2-40B4-BE49-F238E27FC236}">
                <a16:creationId xmlns:a16="http://schemas.microsoft.com/office/drawing/2014/main" xmlns="" id="{EAF2A3D3-AFC4-4217-95AC-59A08CFCA803}"/>
              </a:ext>
            </a:extLst>
          </p:cNvPr>
          <p:cNvSpPr/>
          <p:nvPr/>
        </p:nvSpPr>
        <p:spPr>
          <a:xfrm>
            <a:off x="3066893" y="1264255"/>
            <a:ext cx="790543" cy="19598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xmlns="" id="{FC75F97F-C3F5-4F0B-9547-79258752428E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Button">
            <a:extLst>
              <a:ext uri="{FF2B5EF4-FFF2-40B4-BE49-F238E27FC236}">
                <a16:creationId xmlns:a16="http://schemas.microsoft.com/office/drawing/2014/main" xmlns="" id="{C7036E1B-8D8C-40CF-97D9-C8AB6A6DB84D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Button">
            <a:extLst>
              <a:ext uri="{FF2B5EF4-FFF2-40B4-BE49-F238E27FC236}">
                <a16:creationId xmlns:a16="http://schemas.microsoft.com/office/drawing/2014/main" xmlns="" id="{E5C7C2A3-2C4C-4915-AEC0-E145ADA591F6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1376625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23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667003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CreateStdView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250363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9764714-B050-4015-8951-2F142F6C5785}"/>
              </a:ext>
            </a:extLst>
          </p:cNvPr>
          <p:cNvSpPr/>
          <p:nvPr/>
        </p:nvSpPr>
        <p:spPr>
          <a:xfrm>
            <a:off x="9518718" y="876692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상태표시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이름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회비 기간 등 상세한 사항들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기입하는 곳입니다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개설자가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스투더에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대한 내용을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입력하는 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본인의 간략한 소개를 입력하는 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1ED9386-E540-4C2D-B9CB-DC2F70D24DD8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개설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FDA9290-CAA2-49F2-BC3E-6E32E1F4EBF2}"/>
              </a:ext>
            </a:extLst>
          </p:cNvPr>
          <p:cNvSpPr/>
          <p:nvPr/>
        </p:nvSpPr>
        <p:spPr>
          <a:xfrm>
            <a:off x="1664737" y="1694713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 err="1"/>
              <a:t>스투더</a:t>
            </a:r>
            <a:r>
              <a:rPr lang="ko-KR" altLang="en-US" sz="1050" b="1" dirty="0"/>
              <a:t> 개설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C6E3361-11B4-472B-8790-12758EDD73E0}"/>
              </a:ext>
            </a:extLst>
          </p:cNvPr>
          <p:cNvSpPr/>
          <p:nvPr/>
        </p:nvSpPr>
        <p:spPr>
          <a:xfrm>
            <a:off x="1692260" y="1959865"/>
            <a:ext cx="2519095" cy="1406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BC3A4D9-F0FF-4EA2-A245-6A7162D970C5}"/>
              </a:ext>
            </a:extLst>
          </p:cNvPr>
          <p:cNvSpPr/>
          <p:nvPr/>
        </p:nvSpPr>
        <p:spPr>
          <a:xfrm>
            <a:off x="4464595" y="2033834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 err="1"/>
              <a:t>스투더</a:t>
            </a:r>
            <a:r>
              <a:rPr lang="ko-KR" altLang="en-US" sz="1050" b="1" dirty="0"/>
              <a:t> 이름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B8CE5A3-B280-4C9F-89DA-993595D78476}"/>
              </a:ext>
            </a:extLst>
          </p:cNvPr>
          <p:cNvSpPr/>
          <p:nvPr/>
        </p:nvSpPr>
        <p:spPr>
          <a:xfrm>
            <a:off x="4477121" y="2256868"/>
            <a:ext cx="1340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solidFill>
                  <a:schemeClr val="bg1">
                    <a:lumMod val="65000"/>
                  </a:schemeClr>
                </a:solidFill>
              </a:rPr>
              <a:t>스투더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000" b="1" dirty="0" err="1">
                <a:solidFill>
                  <a:schemeClr val="bg1">
                    <a:lumMod val="65000"/>
                  </a:schemeClr>
                </a:solidFill>
              </a:rPr>
              <a:t>한줄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 소개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E75FDD0-AAC3-412F-B2DB-D8314482FCEC}"/>
              </a:ext>
            </a:extLst>
          </p:cNvPr>
          <p:cNvSpPr/>
          <p:nvPr/>
        </p:nvSpPr>
        <p:spPr>
          <a:xfrm>
            <a:off x="1664736" y="3999218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스투더</a:t>
            </a:r>
            <a:r>
              <a:rPr lang="ko-KR" altLang="en-US" sz="1200" b="1" dirty="0"/>
              <a:t> 내용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1E3C0AD-BECB-4324-B893-CC4082DA9F04}"/>
              </a:ext>
            </a:extLst>
          </p:cNvPr>
          <p:cNvSpPr/>
          <p:nvPr/>
        </p:nvSpPr>
        <p:spPr>
          <a:xfrm>
            <a:off x="1748361" y="5063719"/>
            <a:ext cx="1934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스투더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개설자</a:t>
            </a:r>
            <a:r>
              <a:rPr lang="ko-KR" altLang="en-US" sz="1200" b="1" dirty="0"/>
              <a:t> 간략소개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DEF57C19-3C7C-4DD6-A79A-D5EF0B319BB7}"/>
              </a:ext>
            </a:extLst>
          </p:cNvPr>
          <p:cNvSpPr/>
          <p:nvPr/>
        </p:nvSpPr>
        <p:spPr>
          <a:xfrm>
            <a:off x="4323553" y="2050918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35770C5E-23A2-457C-944B-36E2A9180E95}"/>
              </a:ext>
            </a:extLst>
          </p:cNvPr>
          <p:cNvSpPr/>
          <p:nvPr/>
        </p:nvSpPr>
        <p:spPr>
          <a:xfrm>
            <a:off x="1467603" y="4006118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A5242BB8-F369-4953-B6D0-8C9D91510940}"/>
              </a:ext>
            </a:extLst>
          </p:cNvPr>
          <p:cNvSpPr/>
          <p:nvPr/>
        </p:nvSpPr>
        <p:spPr>
          <a:xfrm>
            <a:off x="1480366" y="5147631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5A0447A-A868-4024-8923-6731C09872D8}"/>
              </a:ext>
            </a:extLst>
          </p:cNvPr>
          <p:cNvSpPr/>
          <p:nvPr/>
        </p:nvSpPr>
        <p:spPr>
          <a:xfrm>
            <a:off x="4758558" y="2535526"/>
            <a:ext cx="2609223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기간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ex)2019-06-21~2019-08-21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8EF0BAE-56DD-41E3-9396-D7B1E882B739}"/>
              </a:ext>
            </a:extLst>
          </p:cNvPr>
          <p:cNvSpPr/>
          <p:nvPr/>
        </p:nvSpPr>
        <p:spPr>
          <a:xfrm>
            <a:off x="4758558" y="2745555"/>
            <a:ext cx="2609223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시간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ex)09:00~13:00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39D15CA-7BF2-4EAC-9AF3-291938CACC66}"/>
              </a:ext>
            </a:extLst>
          </p:cNvPr>
          <p:cNvSpPr/>
          <p:nvPr/>
        </p:nvSpPr>
        <p:spPr>
          <a:xfrm>
            <a:off x="4761394" y="2942432"/>
            <a:ext cx="2612443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장소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신촌 </a:t>
            </a:r>
            <a:r>
              <a:rPr lang="ko-KR" altLang="en-US" sz="9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윙스터디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카페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184D46A5-C831-48F9-BFBF-636E1821B3D8}"/>
              </a:ext>
            </a:extLst>
          </p:cNvPr>
          <p:cNvSpPr/>
          <p:nvPr/>
        </p:nvSpPr>
        <p:spPr>
          <a:xfrm>
            <a:off x="4756947" y="3158246"/>
            <a:ext cx="2609223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정원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ex)10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E81EFA9-9D8B-497E-B64E-50F5BB191991}"/>
              </a:ext>
            </a:extLst>
          </p:cNvPr>
          <p:cNvSpPr/>
          <p:nvPr/>
        </p:nvSpPr>
        <p:spPr>
          <a:xfrm>
            <a:off x="4301318" y="2497338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기간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E47323B-A93A-4B23-BEA2-DEF032B336CD}"/>
              </a:ext>
            </a:extLst>
          </p:cNvPr>
          <p:cNvSpPr/>
          <p:nvPr/>
        </p:nvSpPr>
        <p:spPr>
          <a:xfrm>
            <a:off x="4292587" y="2698976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시간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810E816A-A2A0-4D95-AEA7-B896A0B248EA}"/>
              </a:ext>
            </a:extLst>
          </p:cNvPr>
          <p:cNvSpPr/>
          <p:nvPr/>
        </p:nvSpPr>
        <p:spPr>
          <a:xfrm>
            <a:off x="4301318" y="2904032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장소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627E891-52E2-4772-8633-AC5FC73213B7}"/>
              </a:ext>
            </a:extLst>
          </p:cNvPr>
          <p:cNvSpPr/>
          <p:nvPr/>
        </p:nvSpPr>
        <p:spPr>
          <a:xfrm>
            <a:off x="4301319" y="3116876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정원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884A20D5-483C-4CDD-BD5B-BC5A3EB01247}"/>
              </a:ext>
            </a:extLst>
          </p:cNvPr>
          <p:cNvSpPr/>
          <p:nvPr/>
        </p:nvSpPr>
        <p:spPr>
          <a:xfrm>
            <a:off x="1752780" y="4279795"/>
            <a:ext cx="5965854" cy="71583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관련 내용 입력란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BC7AD95-DE00-438F-850D-CACA1D01D5A7}"/>
              </a:ext>
            </a:extLst>
          </p:cNvPr>
          <p:cNvSpPr/>
          <p:nvPr/>
        </p:nvSpPr>
        <p:spPr>
          <a:xfrm>
            <a:off x="1752780" y="5336736"/>
            <a:ext cx="5965854" cy="43359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관련 내용 입력란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313EFC68-F444-4403-90BF-DF8350B1BD3D}"/>
              </a:ext>
            </a:extLst>
          </p:cNvPr>
          <p:cNvSpPr/>
          <p:nvPr/>
        </p:nvSpPr>
        <p:spPr>
          <a:xfrm>
            <a:off x="2379662" y="3598216"/>
            <a:ext cx="5083528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프로그래밍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#SQL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1DB2171C-D695-45E8-90D5-F870DD2C635F}"/>
              </a:ext>
            </a:extLst>
          </p:cNvPr>
          <p:cNvSpPr/>
          <p:nvPr/>
        </p:nvSpPr>
        <p:spPr>
          <a:xfrm>
            <a:off x="1593693" y="3575905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/>
              <a:t>해시태그</a:t>
            </a:r>
            <a:endParaRPr lang="ko-KR" altLang="en-US" sz="12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DA43411-D4B6-4EF5-AD4B-0C74342E776A}"/>
              </a:ext>
            </a:extLst>
          </p:cNvPr>
          <p:cNvSpPr/>
          <p:nvPr/>
        </p:nvSpPr>
        <p:spPr>
          <a:xfrm>
            <a:off x="3604242" y="5820609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3D5CDED-70B0-422C-9B25-045FB8B09C90}"/>
              </a:ext>
            </a:extLst>
          </p:cNvPr>
          <p:cNvSpPr/>
          <p:nvPr/>
        </p:nvSpPr>
        <p:spPr>
          <a:xfrm>
            <a:off x="4712231" y="5820609"/>
            <a:ext cx="1059543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1669F3F-A971-4514-B5EC-C8CFAD07C2E0}"/>
              </a:ext>
            </a:extLst>
          </p:cNvPr>
          <p:cNvSpPr/>
          <p:nvPr/>
        </p:nvSpPr>
        <p:spPr>
          <a:xfrm>
            <a:off x="154634" y="319069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46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0" name="Header">
            <a:extLst>
              <a:ext uri="{FF2B5EF4-FFF2-40B4-BE49-F238E27FC236}">
                <a16:creationId xmlns:a16="http://schemas.microsoft.com/office/drawing/2014/main" xmlns="" id="{7D0EA23E-D28B-4634-8FC4-9475FBD56D0A}"/>
              </a:ext>
            </a:extLst>
          </p:cNvPr>
          <p:cNvSpPr txBox="1"/>
          <p:nvPr/>
        </p:nvSpPr>
        <p:spPr>
          <a:xfrm>
            <a:off x="3128601" y="1290579"/>
            <a:ext cx="1614318" cy="196977"/>
          </a:xfrm>
          <a:prstGeom prst="rect">
            <a:avLst/>
          </a:prstGeom>
          <a:noFill/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찾기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개설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1" name="모서리가 둥근 직사각형 15">
            <a:extLst>
              <a:ext uri="{FF2B5EF4-FFF2-40B4-BE49-F238E27FC236}">
                <a16:creationId xmlns:a16="http://schemas.microsoft.com/office/drawing/2014/main" xmlns="" id="{EAF2A3D3-AFC4-4217-95AC-59A08CFCA803}"/>
              </a:ext>
            </a:extLst>
          </p:cNvPr>
          <p:cNvSpPr/>
          <p:nvPr/>
        </p:nvSpPr>
        <p:spPr>
          <a:xfrm>
            <a:off x="3980885" y="1276859"/>
            <a:ext cx="853519" cy="2424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xmlns="" id="{C6B337B9-DEA7-4A6D-92FD-A3C1D2F0CE52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Button">
            <a:extLst>
              <a:ext uri="{FF2B5EF4-FFF2-40B4-BE49-F238E27FC236}">
                <a16:creationId xmlns:a16="http://schemas.microsoft.com/office/drawing/2014/main" xmlns="" id="{E9F07C75-EFD7-40D0-B590-B3AE4452B2B2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Button">
            <a:extLst>
              <a:ext uri="{FF2B5EF4-FFF2-40B4-BE49-F238E27FC236}">
                <a16:creationId xmlns:a16="http://schemas.microsoft.com/office/drawing/2014/main" xmlns="" id="{0866F6A0-82DC-4B19-BC52-0D0A948F355B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8729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24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0" indent="0">
                        <a:buNone/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66622A3-46B3-481D-92BA-B501C62DACBA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27CDBFE-99E9-47F4-84BC-8FCC40FA1A6A}"/>
              </a:ext>
            </a:extLst>
          </p:cNvPr>
          <p:cNvSpPr/>
          <p:nvPr/>
        </p:nvSpPr>
        <p:spPr>
          <a:xfrm>
            <a:off x="1600200" y="348615"/>
            <a:ext cx="2396490" cy="179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 마이페이지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EC693148-2799-485E-9E6C-4441F635A434}"/>
              </a:ext>
            </a:extLst>
          </p:cNvPr>
          <p:cNvSpPr/>
          <p:nvPr/>
        </p:nvSpPr>
        <p:spPr>
          <a:xfrm>
            <a:off x="154634" y="319069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xmlns="" id="{D8340C4A-39C2-4183-BD2C-DF515CE5771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Button">
            <a:extLst>
              <a:ext uri="{FF2B5EF4-FFF2-40B4-BE49-F238E27FC236}">
                <a16:creationId xmlns:a16="http://schemas.microsoft.com/office/drawing/2014/main" xmlns="" id="{FB6E0076-51C0-40D6-9A1F-CD760778259F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Button">
            <a:extLst>
              <a:ext uri="{FF2B5EF4-FFF2-40B4-BE49-F238E27FC236}">
                <a16:creationId xmlns:a16="http://schemas.microsoft.com/office/drawing/2014/main" xmlns="" id="{16032796-914D-442C-A97A-31FA500AC057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88E276D-3502-4288-9D0B-3812FBE07341}"/>
              </a:ext>
            </a:extLst>
          </p:cNvPr>
          <p:cNvSpPr txBox="1"/>
          <p:nvPr/>
        </p:nvSpPr>
        <p:spPr>
          <a:xfrm>
            <a:off x="4855046" y="1877148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맛집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E06F2510-EE03-4497-8EC9-97FB922FF923}"/>
              </a:ext>
            </a:extLst>
          </p:cNvPr>
          <p:cNvSpPr/>
          <p:nvPr/>
        </p:nvSpPr>
        <p:spPr>
          <a:xfrm>
            <a:off x="5366822" y="1907469"/>
            <a:ext cx="2192835" cy="1993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dirty="0" err="1">
                <a:solidFill>
                  <a:prstClr val="white">
                    <a:lumMod val="65000"/>
                  </a:prstClr>
                </a:solidFill>
              </a:rPr>
              <a:t>카페명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99E0694-6471-4F68-8F55-7B067A53A90E}"/>
              </a:ext>
            </a:extLst>
          </p:cNvPr>
          <p:cNvSpPr/>
          <p:nvPr/>
        </p:nvSpPr>
        <p:spPr>
          <a:xfrm>
            <a:off x="7664810" y="1877148"/>
            <a:ext cx="777008" cy="259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검색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20971B0-FBC9-4CED-85EE-8FE1AACE7351}"/>
              </a:ext>
            </a:extLst>
          </p:cNvPr>
          <p:cNvSpPr txBox="1"/>
          <p:nvPr/>
        </p:nvSpPr>
        <p:spPr>
          <a:xfrm>
            <a:off x="4764015" y="1508244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지역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D2D43A0-BB3F-498B-A08A-D5D5C19717BB}"/>
              </a:ext>
            </a:extLst>
          </p:cNvPr>
          <p:cNvSpPr/>
          <p:nvPr/>
        </p:nvSpPr>
        <p:spPr>
          <a:xfrm>
            <a:off x="5852034" y="1530047"/>
            <a:ext cx="1244079" cy="2321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시</a:t>
            </a:r>
            <a:r>
              <a:rPr lang="en-US" altLang="ko-KR" sz="9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28BEF324-81A2-4328-97F0-442F587962C9}"/>
              </a:ext>
            </a:extLst>
          </p:cNvPr>
          <p:cNvSpPr/>
          <p:nvPr/>
        </p:nvSpPr>
        <p:spPr>
          <a:xfrm>
            <a:off x="7280157" y="1519931"/>
            <a:ext cx="769305" cy="2422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구</a:t>
            </a: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xmlns="" id="{093E76D7-7B5D-4C29-B374-DCDD9621772D}"/>
              </a:ext>
            </a:extLst>
          </p:cNvPr>
          <p:cNvSpPr/>
          <p:nvPr/>
        </p:nvSpPr>
        <p:spPr>
          <a:xfrm flipV="1">
            <a:off x="6901494" y="1594652"/>
            <a:ext cx="102835" cy="113589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xmlns="" id="{6D36D1BF-C165-43CB-BC06-9A140E348C86}"/>
              </a:ext>
            </a:extLst>
          </p:cNvPr>
          <p:cNvSpPr/>
          <p:nvPr/>
        </p:nvSpPr>
        <p:spPr>
          <a:xfrm flipV="1">
            <a:off x="7900586" y="1580416"/>
            <a:ext cx="102835" cy="113589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CE7A8D93-720D-40CD-9114-E5D78C8C88C7}"/>
              </a:ext>
            </a:extLst>
          </p:cNvPr>
          <p:cNvSpPr txBox="1"/>
          <p:nvPr/>
        </p:nvSpPr>
        <p:spPr>
          <a:xfrm>
            <a:off x="1272889" y="2072894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맛집</a:t>
            </a:r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769AC36D-2C00-425D-AC04-0347963655D0}"/>
              </a:ext>
            </a:extLst>
          </p:cNvPr>
          <p:cNvSpPr txBox="1"/>
          <p:nvPr/>
        </p:nvSpPr>
        <p:spPr>
          <a:xfrm>
            <a:off x="1257899" y="3400306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맛집</a:t>
            </a:r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41DB9E8D-6765-4C1F-B93B-8292E7FC2EC8}"/>
              </a:ext>
            </a:extLst>
          </p:cNvPr>
          <p:cNvSpPr txBox="1"/>
          <p:nvPr/>
        </p:nvSpPr>
        <p:spPr>
          <a:xfrm>
            <a:off x="1287879" y="4799174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맛집</a:t>
            </a:r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5158057C-E022-479A-B770-6C1A73AA07C7}"/>
              </a:ext>
            </a:extLst>
          </p:cNvPr>
          <p:cNvSpPr/>
          <p:nvPr/>
        </p:nvSpPr>
        <p:spPr>
          <a:xfrm>
            <a:off x="1273680" y="2379487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E2733F96-690E-4714-AB3D-AA2408EFCF1B}"/>
              </a:ext>
            </a:extLst>
          </p:cNvPr>
          <p:cNvSpPr/>
          <p:nvPr/>
        </p:nvSpPr>
        <p:spPr>
          <a:xfrm>
            <a:off x="1275290" y="3726895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639E9C43-0FCC-4DE0-8199-FB5523D8C298}"/>
              </a:ext>
            </a:extLst>
          </p:cNvPr>
          <p:cNvSpPr/>
          <p:nvPr/>
        </p:nvSpPr>
        <p:spPr>
          <a:xfrm>
            <a:off x="1272889" y="5063059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5" y="2531748"/>
            <a:ext cx="2765393" cy="3029101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A0766B4E-8C62-4632-87DD-2A62E91CB0AB}"/>
              </a:ext>
            </a:extLst>
          </p:cNvPr>
          <p:cNvSpPr/>
          <p:nvPr/>
        </p:nvSpPr>
        <p:spPr>
          <a:xfrm>
            <a:off x="2244109" y="2379434"/>
            <a:ext cx="3290808" cy="936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A0766B4E-8C62-4632-87DD-2A62E91CB0AB}"/>
              </a:ext>
            </a:extLst>
          </p:cNvPr>
          <p:cNvSpPr/>
          <p:nvPr/>
        </p:nvSpPr>
        <p:spPr>
          <a:xfrm>
            <a:off x="2247291" y="3716262"/>
            <a:ext cx="3290808" cy="936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A0766B4E-8C62-4632-87DD-2A62E91CB0AB}"/>
              </a:ext>
            </a:extLst>
          </p:cNvPr>
          <p:cNvSpPr/>
          <p:nvPr/>
        </p:nvSpPr>
        <p:spPr>
          <a:xfrm>
            <a:off x="2235867" y="5049958"/>
            <a:ext cx="3290808" cy="936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BB3F48C3-CE4C-4C70-8F1B-41E86D7273C6}"/>
              </a:ext>
            </a:extLst>
          </p:cNvPr>
          <p:cNvSpPr/>
          <p:nvPr/>
        </p:nvSpPr>
        <p:spPr>
          <a:xfrm>
            <a:off x="1545563" y="1559276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맛집</a:t>
            </a:r>
            <a:r>
              <a:rPr lang="ko-KR" altLang="en-US" sz="1200" b="1" dirty="0"/>
              <a:t> 찾기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5E04459-5A80-4684-A064-84C58FE3D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811" y="1510414"/>
            <a:ext cx="282067" cy="2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24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25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46782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CreateStdView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021712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9764714-B050-4015-8951-2F142F6C5785}"/>
              </a:ext>
            </a:extLst>
          </p:cNvPr>
          <p:cNvSpPr/>
          <p:nvPr/>
        </p:nvSpPr>
        <p:spPr>
          <a:xfrm>
            <a:off x="9518718" y="876692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상태표시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이름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회비 기간 등 상세한 사항들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기입하는 곳입니다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개설자가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스투더에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대한 내용을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입력하는 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본인의 간략한 소개를 입력하는 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1ED9386-E540-4C2D-B9CB-DC2F70D24DD8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개설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FDA9290-CAA2-49F2-BC3E-6E32E1F4EBF2}"/>
              </a:ext>
            </a:extLst>
          </p:cNvPr>
          <p:cNvSpPr/>
          <p:nvPr/>
        </p:nvSpPr>
        <p:spPr>
          <a:xfrm>
            <a:off x="1677499" y="1459507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맛집 상세 페이지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C6E3361-11B4-472B-8790-12758EDD73E0}"/>
              </a:ext>
            </a:extLst>
          </p:cNvPr>
          <p:cNvSpPr/>
          <p:nvPr/>
        </p:nvSpPr>
        <p:spPr>
          <a:xfrm>
            <a:off x="1724236" y="1881163"/>
            <a:ext cx="2519095" cy="1406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BC3A4D9-F0FF-4EA2-A245-6A7162D970C5}"/>
              </a:ext>
            </a:extLst>
          </p:cNvPr>
          <p:cNvSpPr/>
          <p:nvPr/>
        </p:nvSpPr>
        <p:spPr>
          <a:xfrm>
            <a:off x="4388779" y="1804467"/>
            <a:ext cx="1803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음식점명 </a:t>
            </a:r>
            <a:r>
              <a:rPr lang="en-US" altLang="ko-KR" sz="1050" b="1" dirty="0"/>
              <a:t>- </a:t>
            </a:r>
            <a:r>
              <a:rPr lang="ko-KR" altLang="en-US" sz="1050" b="1" dirty="0" err="1"/>
              <a:t>맛있는집</a:t>
            </a:r>
            <a:r>
              <a:rPr lang="ko-KR" altLang="en-US" sz="1050" b="1" dirty="0"/>
              <a:t>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B8CE5A3-B280-4C9F-89DA-993595D78476}"/>
              </a:ext>
            </a:extLst>
          </p:cNvPr>
          <p:cNvSpPr/>
          <p:nvPr/>
        </p:nvSpPr>
        <p:spPr>
          <a:xfrm>
            <a:off x="4401305" y="2027501"/>
            <a:ext cx="1340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음식점 </a:t>
            </a:r>
            <a:r>
              <a:rPr lang="ko-KR" altLang="en-US" sz="1000" b="1" dirty="0" err="1">
                <a:solidFill>
                  <a:schemeClr val="bg1">
                    <a:lumMod val="65000"/>
                  </a:schemeClr>
                </a:solidFill>
              </a:rPr>
              <a:t>한줄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 소개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E75FDD0-AAC3-412F-B2DB-D8314482FCEC}"/>
              </a:ext>
            </a:extLst>
          </p:cNvPr>
          <p:cNvSpPr/>
          <p:nvPr/>
        </p:nvSpPr>
        <p:spPr>
          <a:xfrm>
            <a:off x="1736811" y="4287818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메뉴 정보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1E3C0AD-BECB-4324-B893-CC4082DA9F04}"/>
              </a:ext>
            </a:extLst>
          </p:cNvPr>
          <p:cNvSpPr/>
          <p:nvPr/>
        </p:nvSpPr>
        <p:spPr>
          <a:xfrm>
            <a:off x="1747106" y="3569917"/>
            <a:ext cx="1934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맛집 태그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5A0447A-A868-4024-8923-6731C09872D8}"/>
              </a:ext>
            </a:extLst>
          </p:cNvPr>
          <p:cNvSpPr/>
          <p:nvPr/>
        </p:nvSpPr>
        <p:spPr>
          <a:xfrm>
            <a:off x="5055759" y="2355270"/>
            <a:ext cx="2417051" cy="2368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한식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중식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양식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..)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8EF0BAE-56DD-41E3-9396-D7B1E882B739}"/>
              </a:ext>
            </a:extLst>
          </p:cNvPr>
          <p:cNvSpPr/>
          <p:nvPr/>
        </p:nvSpPr>
        <p:spPr>
          <a:xfrm>
            <a:off x="5055761" y="2721518"/>
            <a:ext cx="2404013" cy="1986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시간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ex)09:00~13:00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E81EFA9-9D8B-497E-B64E-50F5BB191991}"/>
              </a:ext>
            </a:extLst>
          </p:cNvPr>
          <p:cNvSpPr/>
          <p:nvPr/>
        </p:nvSpPr>
        <p:spPr>
          <a:xfrm>
            <a:off x="4372426" y="2361366"/>
            <a:ext cx="20986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카테고리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E47323B-A93A-4B23-BEA2-DEF032B336CD}"/>
              </a:ext>
            </a:extLst>
          </p:cNvPr>
          <p:cNvSpPr/>
          <p:nvPr/>
        </p:nvSpPr>
        <p:spPr>
          <a:xfrm>
            <a:off x="4372426" y="2675259"/>
            <a:ext cx="20986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영업시간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884A20D5-483C-4CDD-BD5B-BC5A3EB01247}"/>
              </a:ext>
            </a:extLst>
          </p:cNvPr>
          <p:cNvSpPr/>
          <p:nvPr/>
        </p:nvSpPr>
        <p:spPr>
          <a:xfrm>
            <a:off x="1710415" y="4665642"/>
            <a:ext cx="5965854" cy="71583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간단한 메뉴 소개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순두부찌개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6000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endParaRPr lang="en-US" altLang="ko-KR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제윢볶음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6000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 등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.. </a:t>
            </a:r>
          </a:p>
          <a:p>
            <a:pPr>
              <a:defRPr/>
            </a:pP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BC7AD95-DE00-438F-850D-CACA1D01D5A7}"/>
              </a:ext>
            </a:extLst>
          </p:cNvPr>
          <p:cNvSpPr/>
          <p:nvPr/>
        </p:nvSpPr>
        <p:spPr>
          <a:xfrm>
            <a:off x="1710415" y="3868838"/>
            <a:ext cx="5965854" cy="31815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한식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,#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가정식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,#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백반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,#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착한가격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1669F3F-A971-4514-B5EC-C8CFAD07C2E0}"/>
              </a:ext>
            </a:extLst>
          </p:cNvPr>
          <p:cNvSpPr/>
          <p:nvPr/>
        </p:nvSpPr>
        <p:spPr>
          <a:xfrm>
            <a:off x="154634" y="319069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xmlns="" id="{C6B337B9-DEA7-4A6D-92FD-A3C1D2F0CE52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Button">
            <a:extLst>
              <a:ext uri="{FF2B5EF4-FFF2-40B4-BE49-F238E27FC236}">
                <a16:creationId xmlns:a16="http://schemas.microsoft.com/office/drawing/2014/main" xmlns="" id="{E9F07C75-EFD7-40D0-B590-B3AE4452B2B2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Button">
            <a:extLst>
              <a:ext uri="{FF2B5EF4-FFF2-40B4-BE49-F238E27FC236}">
                <a16:creationId xmlns:a16="http://schemas.microsoft.com/office/drawing/2014/main" xmlns="" id="{0866F6A0-82DC-4B19-BC52-0D0A948F355B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87E15B1-CA63-4D29-B33D-E4266528E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2" y="3022515"/>
            <a:ext cx="252000" cy="218257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C15FFEAA-D1F4-4B23-AC1E-62A955DB232E}"/>
              </a:ext>
            </a:extLst>
          </p:cNvPr>
          <p:cNvSpPr/>
          <p:nvPr/>
        </p:nvSpPr>
        <p:spPr>
          <a:xfrm>
            <a:off x="5055759" y="3029976"/>
            <a:ext cx="2417050" cy="21825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맛집 상세 주소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E88B1A4-BF5F-4E99-8CC0-F21DB4C70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11" y="1919960"/>
            <a:ext cx="2493944" cy="1349345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6648D68F-E3FF-4A9F-96E5-3AD169332CC1}"/>
              </a:ext>
            </a:extLst>
          </p:cNvPr>
          <p:cNvSpPr/>
          <p:nvPr/>
        </p:nvSpPr>
        <p:spPr>
          <a:xfrm>
            <a:off x="9055510" y="1579381"/>
            <a:ext cx="181891" cy="507348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FF8F1016-0B2B-4414-8BE8-AB955901A605}"/>
              </a:ext>
            </a:extLst>
          </p:cNvPr>
          <p:cNvSpPr/>
          <p:nvPr/>
        </p:nvSpPr>
        <p:spPr>
          <a:xfrm>
            <a:off x="9068546" y="2021419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B464EE9E-471F-47D9-89FB-6A84F32E1579}"/>
              </a:ext>
            </a:extLst>
          </p:cNvPr>
          <p:cNvSpPr/>
          <p:nvPr/>
        </p:nvSpPr>
        <p:spPr>
          <a:xfrm>
            <a:off x="1710415" y="5927295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블로그 리뷰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12E09B1-CAD0-4239-9138-5432CA2F7141}"/>
              </a:ext>
            </a:extLst>
          </p:cNvPr>
          <p:cNvCxnSpPr/>
          <p:nvPr/>
        </p:nvCxnSpPr>
        <p:spPr>
          <a:xfrm>
            <a:off x="1736811" y="5704114"/>
            <a:ext cx="596585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F20D8C4C-F5A8-48ED-BE56-7E054C12BB9B}"/>
              </a:ext>
            </a:extLst>
          </p:cNvPr>
          <p:cNvSpPr/>
          <p:nvPr/>
        </p:nvSpPr>
        <p:spPr>
          <a:xfrm>
            <a:off x="1747106" y="6334714"/>
            <a:ext cx="5965854" cy="31815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33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26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CreateStdView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9764714-B050-4015-8951-2F142F6C5785}"/>
              </a:ext>
            </a:extLst>
          </p:cNvPr>
          <p:cNvSpPr/>
          <p:nvPr/>
        </p:nvSpPr>
        <p:spPr>
          <a:xfrm>
            <a:off x="9518718" y="876692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상태표시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이름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회비 기간 등 상세한 사항들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기입하는 곳입니다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개설자가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스투더에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대한 내용을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입력하는 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본인의 간략한 소개를 입력하는 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1ED9386-E540-4C2D-B9CB-DC2F70D24DD8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개설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FDA9290-CAA2-49F2-BC3E-6E32E1F4EBF2}"/>
              </a:ext>
            </a:extLst>
          </p:cNvPr>
          <p:cNvSpPr/>
          <p:nvPr/>
        </p:nvSpPr>
        <p:spPr>
          <a:xfrm>
            <a:off x="1677499" y="1459507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맛집 상세 페이지  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1669F3F-A971-4514-B5EC-C8CFAD07C2E0}"/>
              </a:ext>
            </a:extLst>
          </p:cNvPr>
          <p:cNvSpPr/>
          <p:nvPr/>
        </p:nvSpPr>
        <p:spPr>
          <a:xfrm>
            <a:off x="154634" y="319069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xmlns="" id="{C6B337B9-DEA7-4A6D-92FD-A3C1D2F0CE52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Button">
            <a:extLst>
              <a:ext uri="{FF2B5EF4-FFF2-40B4-BE49-F238E27FC236}">
                <a16:creationId xmlns:a16="http://schemas.microsoft.com/office/drawing/2014/main" xmlns="" id="{E9F07C75-EFD7-40D0-B590-B3AE4452B2B2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Button">
            <a:extLst>
              <a:ext uri="{FF2B5EF4-FFF2-40B4-BE49-F238E27FC236}">
                <a16:creationId xmlns:a16="http://schemas.microsoft.com/office/drawing/2014/main" xmlns="" id="{0866F6A0-82DC-4B19-BC52-0D0A948F355B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6648D68F-E3FF-4A9F-96E5-3AD169332CC1}"/>
              </a:ext>
            </a:extLst>
          </p:cNvPr>
          <p:cNvSpPr/>
          <p:nvPr/>
        </p:nvSpPr>
        <p:spPr>
          <a:xfrm>
            <a:off x="9055510" y="1579381"/>
            <a:ext cx="181891" cy="507348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FF8F1016-0B2B-4414-8BE8-AB955901A605}"/>
              </a:ext>
            </a:extLst>
          </p:cNvPr>
          <p:cNvSpPr/>
          <p:nvPr/>
        </p:nvSpPr>
        <p:spPr>
          <a:xfrm>
            <a:off x="9058759" y="4625282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B464EE9E-471F-47D9-89FB-6A84F32E1579}"/>
              </a:ext>
            </a:extLst>
          </p:cNvPr>
          <p:cNvSpPr/>
          <p:nvPr/>
        </p:nvSpPr>
        <p:spPr>
          <a:xfrm>
            <a:off x="1664737" y="2373972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블로그 리뷰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12E09B1-CAD0-4239-9138-5432CA2F7141}"/>
              </a:ext>
            </a:extLst>
          </p:cNvPr>
          <p:cNvCxnSpPr/>
          <p:nvPr/>
        </p:nvCxnSpPr>
        <p:spPr>
          <a:xfrm>
            <a:off x="1664737" y="2047544"/>
            <a:ext cx="596585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F854010D-CF87-42AD-8700-A4EFFA5550AE}"/>
              </a:ext>
            </a:extLst>
          </p:cNvPr>
          <p:cNvGrpSpPr/>
          <p:nvPr/>
        </p:nvGrpSpPr>
        <p:grpSpPr>
          <a:xfrm>
            <a:off x="1701428" y="2781390"/>
            <a:ext cx="5965854" cy="1079641"/>
            <a:chOff x="1701428" y="2781390"/>
            <a:chExt cx="5965854" cy="107964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F20D8C4C-F5A8-48ED-BE56-7E054C12BB9B}"/>
                </a:ext>
              </a:extLst>
            </p:cNvPr>
            <p:cNvSpPr/>
            <p:nvPr/>
          </p:nvSpPr>
          <p:spPr>
            <a:xfrm>
              <a:off x="1701428" y="2781390"/>
              <a:ext cx="5965854" cy="10796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50415DD-3B0B-435E-8049-C89256F71FE2}"/>
                </a:ext>
              </a:extLst>
            </p:cNvPr>
            <p:cNvSpPr txBox="1"/>
            <p:nvPr/>
          </p:nvSpPr>
          <p:spPr>
            <a:xfrm>
              <a:off x="1787129" y="2897660"/>
              <a:ext cx="13591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글 제목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321E10AD-F7E8-491F-BD95-D93642A674AE}"/>
                </a:ext>
              </a:extLst>
            </p:cNvPr>
            <p:cNvSpPr txBox="1"/>
            <p:nvPr/>
          </p:nvSpPr>
          <p:spPr>
            <a:xfrm>
              <a:off x="1787129" y="3214055"/>
              <a:ext cx="27693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</a:rPr>
                <a:t>게시글 일부 내용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9B13FB4-64D8-4EC7-A353-53E4CE952FA9}"/>
                </a:ext>
              </a:extLst>
            </p:cNvPr>
            <p:cNvSpPr txBox="1"/>
            <p:nvPr/>
          </p:nvSpPr>
          <p:spPr>
            <a:xfrm>
              <a:off x="1799152" y="3480366"/>
              <a:ext cx="19716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</a:rPr>
                <a:t>작성자명  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- </a:t>
              </a:r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</a:rPr>
                <a:t>작성일자   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2F16F379-56C1-4F69-BE4B-E54D32084A9C}"/>
              </a:ext>
            </a:extLst>
          </p:cNvPr>
          <p:cNvGrpSpPr/>
          <p:nvPr/>
        </p:nvGrpSpPr>
        <p:grpSpPr>
          <a:xfrm>
            <a:off x="1698178" y="3861031"/>
            <a:ext cx="5965854" cy="1079641"/>
            <a:chOff x="1701428" y="2781390"/>
            <a:chExt cx="5965854" cy="107964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BCDC8C3B-790E-4611-A2B8-A27082D84BFB}"/>
                </a:ext>
              </a:extLst>
            </p:cNvPr>
            <p:cNvSpPr/>
            <p:nvPr/>
          </p:nvSpPr>
          <p:spPr>
            <a:xfrm>
              <a:off x="1701428" y="2781390"/>
              <a:ext cx="5965854" cy="10796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D3B8F8E-BB32-4832-BA2A-EF016DB74AE4}"/>
                </a:ext>
              </a:extLst>
            </p:cNvPr>
            <p:cNvSpPr txBox="1"/>
            <p:nvPr/>
          </p:nvSpPr>
          <p:spPr>
            <a:xfrm>
              <a:off x="1787129" y="2897660"/>
              <a:ext cx="13591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글 제목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F6DB93F-F759-4383-9E0B-381D10AD9ACB}"/>
                </a:ext>
              </a:extLst>
            </p:cNvPr>
            <p:cNvSpPr txBox="1"/>
            <p:nvPr/>
          </p:nvSpPr>
          <p:spPr>
            <a:xfrm>
              <a:off x="1787129" y="3214055"/>
              <a:ext cx="27693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</a:rPr>
                <a:t>게시글 일부 내용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DE1569B8-87E1-4933-AB0D-CB4340E9A884}"/>
                </a:ext>
              </a:extLst>
            </p:cNvPr>
            <p:cNvSpPr txBox="1"/>
            <p:nvPr/>
          </p:nvSpPr>
          <p:spPr>
            <a:xfrm>
              <a:off x="1799152" y="3480366"/>
              <a:ext cx="19716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</a:rPr>
                <a:t>작성자명  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- </a:t>
              </a:r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</a:rPr>
                <a:t>작성일자    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A26EAD8-8892-4822-A8B5-C2157AA01C5A}"/>
              </a:ext>
            </a:extLst>
          </p:cNvPr>
          <p:cNvGrpSpPr/>
          <p:nvPr/>
        </p:nvGrpSpPr>
        <p:grpSpPr>
          <a:xfrm>
            <a:off x="1705909" y="4940672"/>
            <a:ext cx="5965854" cy="1079641"/>
            <a:chOff x="1701428" y="2781390"/>
            <a:chExt cx="5965854" cy="107964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6360DFB9-FCB4-4311-83E8-C9C9383CA00D}"/>
                </a:ext>
              </a:extLst>
            </p:cNvPr>
            <p:cNvSpPr/>
            <p:nvPr/>
          </p:nvSpPr>
          <p:spPr>
            <a:xfrm>
              <a:off x="1701428" y="2781390"/>
              <a:ext cx="5965854" cy="10796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56886408-EA55-42E1-B5F4-96E9002CA4F5}"/>
                </a:ext>
              </a:extLst>
            </p:cNvPr>
            <p:cNvSpPr txBox="1"/>
            <p:nvPr/>
          </p:nvSpPr>
          <p:spPr>
            <a:xfrm>
              <a:off x="1787129" y="2897660"/>
              <a:ext cx="13591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글 제목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D955E2A8-D405-4853-964F-AF33A4ADF155}"/>
                </a:ext>
              </a:extLst>
            </p:cNvPr>
            <p:cNvSpPr txBox="1"/>
            <p:nvPr/>
          </p:nvSpPr>
          <p:spPr>
            <a:xfrm>
              <a:off x="1787129" y="3214055"/>
              <a:ext cx="27693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</a:rPr>
                <a:t>게시글 일부 내용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F418A181-2EAB-4DBB-8CF6-A9C27FA03AB6}"/>
                </a:ext>
              </a:extLst>
            </p:cNvPr>
            <p:cNvSpPr txBox="1"/>
            <p:nvPr/>
          </p:nvSpPr>
          <p:spPr>
            <a:xfrm>
              <a:off x="1799152" y="3480366"/>
              <a:ext cx="19716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</a:rPr>
                <a:t>작성자명  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- </a:t>
              </a:r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</a:rPr>
                <a:t>작성일자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70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27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0" indent="0">
                        <a:buNone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CustMyPageView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 - cafe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66622A3-46B3-481D-92BA-B501C62DACBA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27CDBFE-99E9-47F4-84BC-8FCC40FA1A6A}"/>
              </a:ext>
            </a:extLst>
          </p:cNvPr>
          <p:cNvSpPr/>
          <p:nvPr/>
        </p:nvSpPr>
        <p:spPr>
          <a:xfrm>
            <a:off x="1600200" y="348615"/>
            <a:ext cx="2396490" cy="179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 마이페이지</a:t>
            </a:r>
          </a:p>
        </p:txBody>
      </p:sp>
      <p:sp>
        <p:nvSpPr>
          <p:cNvPr id="25" name="도형 3">
            <a:extLst>
              <a:ext uri="{FF2B5EF4-FFF2-40B4-BE49-F238E27FC236}">
                <a16:creationId xmlns:a16="http://schemas.microsoft.com/office/drawing/2014/main" xmlns="" id="{C93A3AE6-FD26-42F9-A955-2CE14B9B0C2C}"/>
              </a:ext>
            </a:extLst>
          </p:cNvPr>
          <p:cNvSpPr>
            <a:spLocks/>
          </p:cNvSpPr>
          <p:nvPr/>
        </p:nvSpPr>
        <p:spPr>
          <a:xfrm>
            <a:off x="357505" y="2306222"/>
            <a:ext cx="8628379" cy="749758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4">
            <a:extLst>
              <a:ext uri="{FF2B5EF4-FFF2-40B4-BE49-F238E27FC236}">
                <a16:creationId xmlns:a16="http://schemas.microsoft.com/office/drawing/2014/main" xmlns="" id="{BC7CE81F-0A46-4A84-B7BA-CBB970E28452}"/>
              </a:ext>
            </a:extLst>
          </p:cNvPr>
          <p:cNvSpPr txBox="1">
            <a:spLocks/>
          </p:cNvSpPr>
          <p:nvPr/>
        </p:nvSpPr>
        <p:spPr>
          <a:xfrm>
            <a:off x="352107" y="1954920"/>
            <a:ext cx="2494915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</a:t>
            </a:r>
            <a:r>
              <a:rPr lang="ko-KR" altLang="en-US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터디카페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5">
            <a:extLst>
              <a:ext uri="{FF2B5EF4-FFF2-40B4-BE49-F238E27FC236}">
                <a16:creationId xmlns:a16="http://schemas.microsoft.com/office/drawing/2014/main" xmlns="" id="{B3B45449-4212-4175-81FE-A4858701C685}"/>
              </a:ext>
            </a:extLst>
          </p:cNvPr>
          <p:cNvCxnSpPr/>
          <p:nvPr/>
        </p:nvCxnSpPr>
        <p:spPr>
          <a:xfrm>
            <a:off x="5231081" y="2326020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6">
            <a:extLst>
              <a:ext uri="{FF2B5EF4-FFF2-40B4-BE49-F238E27FC236}">
                <a16:creationId xmlns:a16="http://schemas.microsoft.com/office/drawing/2014/main" xmlns="" id="{083E1B52-72D0-48B0-B6CC-ED42E70DC8FB}"/>
              </a:ext>
            </a:extLst>
          </p:cNvPr>
          <p:cNvSpPr txBox="1">
            <a:spLocks/>
          </p:cNvSpPr>
          <p:nvPr/>
        </p:nvSpPr>
        <p:spPr>
          <a:xfrm>
            <a:off x="477530" y="2464239"/>
            <a:ext cx="1833880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별명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아이디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9">
            <a:extLst>
              <a:ext uri="{FF2B5EF4-FFF2-40B4-BE49-F238E27FC236}">
                <a16:creationId xmlns:a16="http://schemas.microsoft.com/office/drawing/2014/main" xmlns="" id="{0AC2EAEC-7B22-4C82-BF6A-146AC212C6CB}"/>
              </a:ext>
            </a:extLst>
          </p:cNvPr>
          <p:cNvSpPr txBox="1">
            <a:spLocks/>
          </p:cNvSpPr>
          <p:nvPr/>
        </p:nvSpPr>
        <p:spPr>
          <a:xfrm>
            <a:off x="3534702" y="2464448"/>
            <a:ext cx="1291590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전체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10">
            <a:extLst>
              <a:ext uri="{FF2B5EF4-FFF2-40B4-BE49-F238E27FC236}">
                <a16:creationId xmlns:a16="http://schemas.microsoft.com/office/drawing/2014/main" xmlns="" id="{6F28F21E-3ACF-4696-AB47-0A9A407E1ACF}"/>
              </a:ext>
            </a:extLst>
          </p:cNvPr>
          <p:cNvCxnSpPr/>
          <p:nvPr/>
        </p:nvCxnSpPr>
        <p:spPr>
          <a:xfrm>
            <a:off x="7127180" y="2286636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11">
            <a:extLst>
              <a:ext uri="{FF2B5EF4-FFF2-40B4-BE49-F238E27FC236}">
                <a16:creationId xmlns:a16="http://schemas.microsoft.com/office/drawing/2014/main" xmlns="" id="{516DA9B5-E095-4BCF-9244-A8ED2189AD2A}"/>
              </a:ext>
            </a:extLst>
          </p:cNvPr>
          <p:cNvSpPr txBox="1">
            <a:spLocks/>
          </p:cNvSpPr>
          <p:nvPr/>
        </p:nvSpPr>
        <p:spPr>
          <a:xfrm>
            <a:off x="5530326" y="2450017"/>
            <a:ext cx="1291590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4">
            <a:extLst>
              <a:ext uri="{FF2B5EF4-FFF2-40B4-BE49-F238E27FC236}">
                <a16:creationId xmlns:a16="http://schemas.microsoft.com/office/drawing/2014/main" xmlns="" id="{B82C0FD2-47D7-44A2-BD81-01B1E99CC0C8}"/>
              </a:ext>
            </a:extLst>
          </p:cNvPr>
          <p:cNvSpPr txBox="1">
            <a:spLocks/>
          </p:cNvSpPr>
          <p:nvPr/>
        </p:nvSpPr>
        <p:spPr>
          <a:xfrm>
            <a:off x="7456507" y="2460418"/>
            <a:ext cx="1291590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</a:t>
            </a: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완료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20">
            <a:extLst>
              <a:ext uri="{FF2B5EF4-FFF2-40B4-BE49-F238E27FC236}">
                <a16:creationId xmlns:a16="http://schemas.microsoft.com/office/drawing/2014/main" xmlns="" id="{F07E5BA0-1C93-4C58-A928-0C4453B5A5D7}"/>
              </a:ext>
            </a:extLst>
          </p:cNvPr>
          <p:cNvSpPr>
            <a:spLocks/>
          </p:cNvSpPr>
          <p:nvPr/>
        </p:nvSpPr>
        <p:spPr>
          <a:xfrm rot="10800000">
            <a:off x="368300" y="3225217"/>
            <a:ext cx="4144010" cy="373380"/>
          </a:xfrm>
          <a:prstGeom prst="snip2Same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21">
            <a:extLst>
              <a:ext uri="{FF2B5EF4-FFF2-40B4-BE49-F238E27FC236}">
                <a16:creationId xmlns:a16="http://schemas.microsoft.com/office/drawing/2014/main" xmlns="" id="{08843AAD-66BA-4202-99F4-2C01A8C3E890}"/>
              </a:ext>
            </a:extLst>
          </p:cNvPr>
          <p:cNvSpPr>
            <a:spLocks/>
          </p:cNvSpPr>
          <p:nvPr/>
        </p:nvSpPr>
        <p:spPr>
          <a:xfrm>
            <a:off x="368299" y="3597327"/>
            <a:ext cx="8609329" cy="797800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22">
            <a:extLst>
              <a:ext uri="{FF2B5EF4-FFF2-40B4-BE49-F238E27FC236}">
                <a16:creationId xmlns:a16="http://schemas.microsoft.com/office/drawing/2014/main" xmlns="" id="{DF048D1C-DDC8-4448-8963-EB63B1DB4AFC}"/>
              </a:ext>
            </a:extLst>
          </p:cNvPr>
          <p:cNvSpPr txBox="1">
            <a:spLocks/>
          </p:cNvSpPr>
          <p:nvPr/>
        </p:nvSpPr>
        <p:spPr>
          <a:xfrm>
            <a:off x="562610" y="3260777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23">
            <a:extLst>
              <a:ext uri="{FF2B5EF4-FFF2-40B4-BE49-F238E27FC236}">
                <a16:creationId xmlns:a16="http://schemas.microsoft.com/office/drawing/2014/main" xmlns="" id="{4FCC03D0-BD30-49DE-B060-B3A97ED3B21D}"/>
              </a:ext>
            </a:extLst>
          </p:cNvPr>
          <p:cNvSpPr txBox="1">
            <a:spLocks/>
          </p:cNvSpPr>
          <p:nvPr/>
        </p:nvSpPr>
        <p:spPr>
          <a:xfrm>
            <a:off x="523240" y="3640619"/>
            <a:ext cx="3366770" cy="90024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날짜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시간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: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en-US" altLang="ko-KR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주소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30">
            <a:extLst>
              <a:ext uri="{FF2B5EF4-FFF2-40B4-BE49-F238E27FC236}">
                <a16:creationId xmlns:a16="http://schemas.microsoft.com/office/drawing/2014/main" xmlns="" id="{3F7E8983-D705-4BA4-B062-EC61772DBCCD}"/>
              </a:ext>
            </a:extLst>
          </p:cNvPr>
          <p:cNvSpPr>
            <a:spLocks/>
          </p:cNvSpPr>
          <p:nvPr/>
        </p:nvSpPr>
        <p:spPr>
          <a:xfrm rot="10800000">
            <a:off x="331943" y="4571695"/>
            <a:ext cx="4144010" cy="373380"/>
          </a:xfrm>
          <a:prstGeom prst="snip2SameRect">
            <a:avLst/>
          </a:prstGeom>
          <a:solidFill>
            <a:schemeClr val="accent4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31">
            <a:extLst>
              <a:ext uri="{FF2B5EF4-FFF2-40B4-BE49-F238E27FC236}">
                <a16:creationId xmlns:a16="http://schemas.microsoft.com/office/drawing/2014/main" xmlns="" id="{FF955F61-4DC6-43D4-9F5A-F7B2B76B4DD2}"/>
              </a:ext>
            </a:extLst>
          </p:cNvPr>
          <p:cNvSpPr>
            <a:spLocks/>
          </p:cNvSpPr>
          <p:nvPr/>
        </p:nvSpPr>
        <p:spPr>
          <a:xfrm>
            <a:off x="321309" y="4944440"/>
            <a:ext cx="8656319" cy="834114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32">
            <a:extLst>
              <a:ext uri="{FF2B5EF4-FFF2-40B4-BE49-F238E27FC236}">
                <a16:creationId xmlns:a16="http://schemas.microsoft.com/office/drawing/2014/main" xmlns="" id="{1DDFF0C5-7C5C-4338-BDB6-230B1181BFA6}"/>
              </a:ext>
            </a:extLst>
          </p:cNvPr>
          <p:cNvSpPr txBox="1">
            <a:spLocks/>
          </p:cNvSpPr>
          <p:nvPr/>
        </p:nvSpPr>
        <p:spPr>
          <a:xfrm>
            <a:off x="516255" y="4607255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36">
            <a:extLst>
              <a:ext uri="{FF2B5EF4-FFF2-40B4-BE49-F238E27FC236}">
                <a16:creationId xmlns:a16="http://schemas.microsoft.com/office/drawing/2014/main" xmlns="" id="{2968950C-F8E8-4E73-AED0-3F6303E31223}"/>
              </a:ext>
            </a:extLst>
          </p:cNvPr>
          <p:cNvSpPr txBox="1">
            <a:spLocks/>
          </p:cNvSpPr>
          <p:nvPr/>
        </p:nvSpPr>
        <p:spPr>
          <a:xfrm>
            <a:off x="526415" y="4987730"/>
            <a:ext cx="3366770" cy="73866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날짜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시간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: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en-US" altLang="ko-KR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주소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33">
            <a:extLst>
              <a:ext uri="{FF2B5EF4-FFF2-40B4-BE49-F238E27FC236}">
                <a16:creationId xmlns:a16="http://schemas.microsoft.com/office/drawing/2014/main" xmlns="" id="{0874BD4A-92F2-45D8-A5F7-7903B527B053}"/>
              </a:ext>
            </a:extLst>
          </p:cNvPr>
          <p:cNvSpPr txBox="1">
            <a:spLocks/>
          </p:cNvSpPr>
          <p:nvPr/>
        </p:nvSpPr>
        <p:spPr>
          <a:xfrm>
            <a:off x="2672079" y="4608525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예약완료</a:t>
            </a:r>
          </a:p>
        </p:txBody>
      </p:sp>
      <p:sp>
        <p:nvSpPr>
          <p:cNvPr id="48" name="텍스트 상자 33">
            <a:extLst>
              <a:ext uri="{FF2B5EF4-FFF2-40B4-BE49-F238E27FC236}">
                <a16:creationId xmlns:a16="http://schemas.microsoft.com/office/drawing/2014/main" xmlns="" id="{670D7B1B-C4E7-4054-8088-DF72927A396E}"/>
              </a:ext>
            </a:extLst>
          </p:cNvPr>
          <p:cNvSpPr txBox="1">
            <a:spLocks/>
          </p:cNvSpPr>
          <p:nvPr/>
        </p:nvSpPr>
        <p:spPr>
          <a:xfrm>
            <a:off x="2672079" y="3271572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이용중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8799BA8B-0A26-4E15-9426-8BD70EE424B9}"/>
              </a:ext>
            </a:extLst>
          </p:cNvPr>
          <p:cNvSpPr/>
          <p:nvPr/>
        </p:nvSpPr>
        <p:spPr>
          <a:xfrm>
            <a:off x="9518718" y="846412"/>
            <a:ext cx="2396762" cy="230148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1. </a:t>
            </a:r>
            <a:r>
              <a:rPr lang="ko-KR" altLang="en-US" sz="800" dirty="0">
                <a:solidFill>
                  <a:schemeClr val="tx1"/>
                </a:solidFill>
              </a:rPr>
              <a:t>이용 중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예약완료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이용완료</a:t>
            </a:r>
            <a:r>
              <a:rPr lang="ko-KR" altLang="en-US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분류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*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예약 취소는 최근 한달 간 내역 표시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>
              <a:defRPr/>
            </a:pP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52" name="텍스트 상자 19">
            <a:extLst>
              <a:ext uri="{FF2B5EF4-FFF2-40B4-BE49-F238E27FC236}">
                <a16:creationId xmlns:a16="http://schemas.microsoft.com/office/drawing/2014/main" xmlns="" id="{890096C4-1ADE-4909-BB19-A02635673DBF}"/>
              </a:ext>
            </a:extLst>
          </p:cNvPr>
          <p:cNvSpPr txBox="1">
            <a:spLocks/>
          </p:cNvSpPr>
          <p:nvPr/>
        </p:nvSpPr>
        <p:spPr>
          <a:xfrm>
            <a:off x="7987728" y="4636466"/>
            <a:ext cx="966470" cy="247504"/>
          </a:xfrm>
          <a:prstGeom prst="rect">
            <a:avLst/>
          </a:prstGeom>
          <a:solidFill>
            <a:schemeClr val="bg1">
              <a:lumMod val="75000"/>
            </a:schemeClr>
          </a:solidFill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예약취소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EC693148-2799-485E-9E6C-4441F635A434}"/>
              </a:ext>
            </a:extLst>
          </p:cNvPr>
          <p:cNvSpPr/>
          <p:nvPr/>
        </p:nvSpPr>
        <p:spPr>
          <a:xfrm>
            <a:off x="154634" y="319069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8A9F5545-0920-41A8-9FDF-013952DF8597}"/>
              </a:ext>
            </a:extLst>
          </p:cNvPr>
          <p:cNvGraphicFramePr>
            <a:graphicFrameLocks noGrp="1"/>
          </p:cNvGraphicFramePr>
          <p:nvPr/>
        </p:nvGraphicFramePr>
        <p:xfrm>
          <a:off x="1986851" y="1546697"/>
          <a:ext cx="5835044" cy="237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75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7522">
                  <a:extLst>
                    <a:ext uri="{9D8B030D-6E8A-4147-A177-3AD203B41FA5}">
                      <a16:colId xmlns:a16="http://schemas.microsoft.com/office/drawing/2014/main" xmlns="" val="3384625361"/>
                    </a:ext>
                  </a:extLst>
                </a:gridCol>
              </a:tblGrid>
              <a:tr h="2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스터디카페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스투더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9" name="Button">
            <a:extLst>
              <a:ext uri="{FF2B5EF4-FFF2-40B4-BE49-F238E27FC236}">
                <a16:creationId xmlns:a16="http://schemas.microsoft.com/office/drawing/2014/main" xmlns="" id="{D8340C4A-39C2-4183-BD2C-DF515CE5771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Button">
            <a:extLst>
              <a:ext uri="{FF2B5EF4-FFF2-40B4-BE49-F238E27FC236}">
                <a16:creationId xmlns:a16="http://schemas.microsoft.com/office/drawing/2014/main" xmlns="" id="{FB6E0076-51C0-40D6-9A1F-CD760778259F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Button">
            <a:extLst>
              <a:ext uri="{FF2B5EF4-FFF2-40B4-BE49-F238E27FC236}">
                <a16:creationId xmlns:a16="http://schemas.microsoft.com/office/drawing/2014/main" xmlns="" id="{16032796-914D-442C-A97A-31FA500AC057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1602997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28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CustMypageView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 - std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7C3657-1C40-4B18-95D1-8654750F17FE}"/>
              </a:ext>
            </a:extLst>
          </p:cNvPr>
          <p:cNvSpPr/>
          <p:nvPr/>
        </p:nvSpPr>
        <p:spPr>
          <a:xfrm>
            <a:off x="1600200" y="348615"/>
            <a:ext cx="2396490" cy="179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개인마이페이지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도형 3">
            <a:extLst>
              <a:ext uri="{FF2B5EF4-FFF2-40B4-BE49-F238E27FC236}">
                <a16:creationId xmlns:a16="http://schemas.microsoft.com/office/drawing/2014/main" xmlns="" id="{A34CD60B-89EC-4BDD-8103-6A1A8117AB50}"/>
              </a:ext>
            </a:extLst>
          </p:cNvPr>
          <p:cNvSpPr>
            <a:spLocks/>
          </p:cNvSpPr>
          <p:nvPr/>
        </p:nvSpPr>
        <p:spPr>
          <a:xfrm>
            <a:off x="352411" y="2243116"/>
            <a:ext cx="8831580" cy="81986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4">
            <a:extLst>
              <a:ext uri="{FF2B5EF4-FFF2-40B4-BE49-F238E27FC236}">
                <a16:creationId xmlns:a16="http://schemas.microsoft.com/office/drawing/2014/main" xmlns="" id="{85F1C01E-33EE-4F5E-BAA4-36700FC05C39}"/>
              </a:ext>
            </a:extLst>
          </p:cNvPr>
          <p:cNvSpPr txBox="1">
            <a:spLocks/>
          </p:cNvSpPr>
          <p:nvPr/>
        </p:nvSpPr>
        <p:spPr>
          <a:xfrm>
            <a:off x="352411" y="1956466"/>
            <a:ext cx="2494915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스투더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6" name="도형 5">
            <a:extLst>
              <a:ext uri="{FF2B5EF4-FFF2-40B4-BE49-F238E27FC236}">
                <a16:creationId xmlns:a16="http://schemas.microsoft.com/office/drawing/2014/main" xmlns="" id="{CBC04568-148C-4876-9F78-0C23C5659000}"/>
              </a:ext>
            </a:extLst>
          </p:cNvPr>
          <p:cNvCxnSpPr/>
          <p:nvPr/>
        </p:nvCxnSpPr>
        <p:spPr>
          <a:xfrm>
            <a:off x="3858658" y="2272320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6">
            <a:extLst>
              <a:ext uri="{FF2B5EF4-FFF2-40B4-BE49-F238E27FC236}">
                <a16:creationId xmlns:a16="http://schemas.microsoft.com/office/drawing/2014/main" xmlns="" id="{C3E79104-48EA-43E7-BDF5-BF290CEF86B7}"/>
              </a:ext>
            </a:extLst>
          </p:cNvPr>
          <p:cNvSpPr txBox="1">
            <a:spLocks/>
          </p:cNvSpPr>
          <p:nvPr/>
        </p:nvSpPr>
        <p:spPr>
          <a:xfrm>
            <a:off x="514971" y="2451198"/>
            <a:ext cx="1833880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별명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아이디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9">
            <a:extLst>
              <a:ext uri="{FF2B5EF4-FFF2-40B4-BE49-F238E27FC236}">
                <a16:creationId xmlns:a16="http://schemas.microsoft.com/office/drawing/2014/main" xmlns="" id="{B0CFF26F-7AAB-4C8D-A80E-096FCC83FBB1}"/>
              </a:ext>
            </a:extLst>
          </p:cNvPr>
          <p:cNvSpPr txBox="1">
            <a:spLocks/>
          </p:cNvSpPr>
          <p:nvPr/>
        </p:nvSpPr>
        <p:spPr>
          <a:xfrm>
            <a:off x="2698412" y="2501341"/>
            <a:ext cx="1125854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전체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10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10">
            <a:extLst>
              <a:ext uri="{FF2B5EF4-FFF2-40B4-BE49-F238E27FC236}">
                <a16:creationId xmlns:a16="http://schemas.microsoft.com/office/drawing/2014/main" xmlns="" id="{DE7AADD8-751E-48E0-A050-09ACD136F0CF}"/>
              </a:ext>
            </a:extLst>
          </p:cNvPr>
          <p:cNvCxnSpPr/>
          <p:nvPr/>
        </p:nvCxnSpPr>
        <p:spPr>
          <a:xfrm>
            <a:off x="5271533" y="2278174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11">
            <a:extLst>
              <a:ext uri="{FF2B5EF4-FFF2-40B4-BE49-F238E27FC236}">
                <a16:creationId xmlns:a16="http://schemas.microsoft.com/office/drawing/2014/main" xmlns="" id="{1998D949-FF83-4B61-84CC-3ED2C4BA58A1}"/>
              </a:ext>
            </a:extLst>
          </p:cNvPr>
          <p:cNvSpPr txBox="1">
            <a:spLocks/>
          </p:cNvSpPr>
          <p:nvPr/>
        </p:nvSpPr>
        <p:spPr>
          <a:xfrm>
            <a:off x="5338493" y="2524112"/>
            <a:ext cx="1291590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진행중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3" name="도형 12">
            <a:extLst>
              <a:ext uri="{FF2B5EF4-FFF2-40B4-BE49-F238E27FC236}">
                <a16:creationId xmlns:a16="http://schemas.microsoft.com/office/drawing/2014/main" xmlns="" id="{99788D9B-C0E7-45E1-B0A9-2D0015840795}"/>
              </a:ext>
            </a:extLst>
          </p:cNvPr>
          <p:cNvCxnSpPr/>
          <p:nvPr/>
        </p:nvCxnSpPr>
        <p:spPr>
          <a:xfrm>
            <a:off x="6648213" y="2284136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13">
            <a:extLst>
              <a:ext uri="{FF2B5EF4-FFF2-40B4-BE49-F238E27FC236}">
                <a16:creationId xmlns:a16="http://schemas.microsoft.com/office/drawing/2014/main" xmlns="" id="{074BC50A-286B-4C7E-94D3-8B4B182FEE53}"/>
              </a:ext>
            </a:extLst>
          </p:cNvPr>
          <p:cNvSpPr txBox="1">
            <a:spLocks/>
          </p:cNvSpPr>
          <p:nvPr/>
        </p:nvSpPr>
        <p:spPr>
          <a:xfrm>
            <a:off x="3945342" y="2514789"/>
            <a:ext cx="1291590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승인대기중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14">
            <a:extLst>
              <a:ext uri="{FF2B5EF4-FFF2-40B4-BE49-F238E27FC236}">
                <a16:creationId xmlns:a16="http://schemas.microsoft.com/office/drawing/2014/main" xmlns="" id="{6AA72504-A468-4DC5-9012-CDA8CAC10643}"/>
              </a:ext>
            </a:extLst>
          </p:cNvPr>
          <p:cNvSpPr txBox="1">
            <a:spLocks/>
          </p:cNvSpPr>
          <p:nvPr/>
        </p:nvSpPr>
        <p:spPr>
          <a:xfrm>
            <a:off x="6653265" y="2503814"/>
            <a:ext cx="1291590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이용완료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17">
            <a:extLst>
              <a:ext uri="{FF2B5EF4-FFF2-40B4-BE49-F238E27FC236}">
                <a16:creationId xmlns:a16="http://schemas.microsoft.com/office/drawing/2014/main" xmlns="" id="{09C0B2C0-1DA2-4255-8798-5E7E3ACC6FFB}"/>
              </a:ext>
            </a:extLst>
          </p:cNvPr>
          <p:cNvSpPr txBox="1">
            <a:spLocks/>
          </p:cNvSpPr>
          <p:nvPr/>
        </p:nvSpPr>
        <p:spPr>
          <a:xfrm>
            <a:off x="7942565" y="3500173"/>
            <a:ext cx="180883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9" name="도형 20">
            <a:extLst>
              <a:ext uri="{FF2B5EF4-FFF2-40B4-BE49-F238E27FC236}">
                <a16:creationId xmlns:a16="http://schemas.microsoft.com/office/drawing/2014/main" xmlns="" id="{AED714CD-42C4-46F8-A10B-9BD79CB18DA1}"/>
              </a:ext>
            </a:extLst>
          </p:cNvPr>
          <p:cNvSpPr>
            <a:spLocks/>
          </p:cNvSpPr>
          <p:nvPr/>
        </p:nvSpPr>
        <p:spPr>
          <a:xfrm rot="10800000">
            <a:off x="377811" y="3417623"/>
            <a:ext cx="4144010" cy="373380"/>
          </a:xfrm>
          <a:prstGeom prst="snip2Same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21">
            <a:extLst>
              <a:ext uri="{FF2B5EF4-FFF2-40B4-BE49-F238E27FC236}">
                <a16:creationId xmlns:a16="http://schemas.microsoft.com/office/drawing/2014/main" xmlns="" id="{7ED15ED1-F2C8-47EB-9496-B384DE2C969F}"/>
              </a:ext>
            </a:extLst>
          </p:cNvPr>
          <p:cNvSpPr>
            <a:spLocks/>
          </p:cNvSpPr>
          <p:nvPr/>
        </p:nvSpPr>
        <p:spPr>
          <a:xfrm>
            <a:off x="377811" y="3789733"/>
            <a:ext cx="4144010" cy="649043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22">
            <a:extLst>
              <a:ext uri="{FF2B5EF4-FFF2-40B4-BE49-F238E27FC236}">
                <a16:creationId xmlns:a16="http://schemas.microsoft.com/office/drawing/2014/main" xmlns="" id="{63E0A49E-7566-419C-ADB1-0595F952AAE9}"/>
              </a:ext>
            </a:extLst>
          </p:cNvPr>
          <p:cNvSpPr txBox="1">
            <a:spLocks/>
          </p:cNvSpPr>
          <p:nvPr/>
        </p:nvSpPr>
        <p:spPr>
          <a:xfrm>
            <a:off x="572121" y="3453183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23">
            <a:extLst>
              <a:ext uri="{FF2B5EF4-FFF2-40B4-BE49-F238E27FC236}">
                <a16:creationId xmlns:a16="http://schemas.microsoft.com/office/drawing/2014/main" xmlns="" id="{600323A6-9ADB-43E7-97CD-9B752E27BE94}"/>
              </a:ext>
            </a:extLst>
          </p:cNvPr>
          <p:cNvSpPr txBox="1">
            <a:spLocks/>
          </p:cNvSpPr>
          <p:nvPr/>
        </p:nvSpPr>
        <p:spPr>
          <a:xfrm>
            <a:off x="553505" y="3819975"/>
            <a:ext cx="3366770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기간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: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  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:</a:t>
            </a: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24">
            <a:extLst>
              <a:ext uri="{FF2B5EF4-FFF2-40B4-BE49-F238E27FC236}">
                <a16:creationId xmlns:a16="http://schemas.microsoft.com/office/drawing/2014/main" xmlns="" id="{9DEAF68E-E6DB-443C-AD4D-857DFD25FA20}"/>
              </a:ext>
            </a:extLst>
          </p:cNvPr>
          <p:cNvSpPr>
            <a:spLocks/>
          </p:cNvSpPr>
          <p:nvPr/>
        </p:nvSpPr>
        <p:spPr>
          <a:xfrm rot="10800000">
            <a:off x="5039981" y="3417623"/>
            <a:ext cx="4144010" cy="373380"/>
          </a:xfrm>
          <a:prstGeom prst="snip2Same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25">
            <a:extLst>
              <a:ext uri="{FF2B5EF4-FFF2-40B4-BE49-F238E27FC236}">
                <a16:creationId xmlns:a16="http://schemas.microsoft.com/office/drawing/2014/main" xmlns="" id="{09E7B106-490F-4B38-AD58-0014D9F843B0}"/>
              </a:ext>
            </a:extLst>
          </p:cNvPr>
          <p:cNvSpPr>
            <a:spLocks/>
          </p:cNvSpPr>
          <p:nvPr/>
        </p:nvSpPr>
        <p:spPr>
          <a:xfrm>
            <a:off x="5039981" y="3789733"/>
            <a:ext cx="4144010" cy="649043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26">
            <a:extLst>
              <a:ext uri="{FF2B5EF4-FFF2-40B4-BE49-F238E27FC236}">
                <a16:creationId xmlns:a16="http://schemas.microsoft.com/office/drawing/2014/main" xmlns="" id="{1466DA3C-17F2-4854-B037-AD8B5C2A25BB}"/>
              </a:ext>
            </a:extLst>
          </p:cNvPr>
          <p:cNvSpPr txBox="1">
            <a:spLocks/>
          </p:cNvSpPr>
          <p:nvPr/>
        </p:nvSpPr>
        <p:spPr>
          <a:xfrm>
            <a:off x="5234926" y="3453183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27">
            <a:extLst>
              <a:ext uri="{FF2B5EF4-FFF2-40B4-BE49-F238E27FC236}">
                <a16:creationId xmlns:a16="http://schemas.microsoft.com/office/drawing/2014/main" xmlns="" id="{7E4EC498-54EB-4D56-848B-0DACBFC78AF9}"/>
              </a:ext>
            </a:extLst>
          </p:cNvPr>
          <p:cNvSpPr>
            <a:spLocks/>
          </p:cNvSpPr>
          <p:nvPr/>
        </p:nvSpPr>
        <p:spPr>
          <a:xfrm rot="10800000">
            <a:off x="5054586" y="4763818"/>
            <a:ext cx="4144010" cy="373380"/>
          </a:xfrm>
          <a:prstGeom prst="snip2Same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도형 28">
            <a:extLst>
              <a:ext uri="{FF2B5EF4-FFF2-40B4-BE49-F238E27FC236}">
                <a16:creationId xmlns:a16="http://schemas.microsoft.com/office/drawing/2014/main" xmlns="" id="{777D89DE-F886-49D2-A383-8E645620DA80}"/>
              </a:ext>
            </a:extLst>
          </p:cNvPr>
          <p:cNvSpPr>
            <a:spLocks/>
          </p:cNvSpPr>
          <p:nvPr/>
        </p:nvSpPr>
        <p:spPr>
          <a:xfrm>
            <a:off x="5054586" y="5136563"/>
            <a:ext cx="4144010" cy="1059180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29">
            <a:extLst>
              <a:ext uri="{FF2B5EF4-FFF2-40B4-BE49-F238E27FC236}">
                <a16:creationId xmlns:a16="http://schemas.microsoft.com/office/drawing/2014/main" xmlns="" id="{7CBBA6E1-2E91-4323-BCE0-37676F185DB3}"/>
              </a:ext>
            </a:extLst>
          </p:cNvPr>
          <p:cNvSpPr txBox="1">
            <a:spLocks/>
          </p:cNvSpPr>
          <p:nvPr/>
        </p:nvSpPr>
        <p:spPr>
          <a:xfrm>
            <a:off x="5249531" y="4799378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도형 30">
            <a:extLst>
              <a:ext uri="{FF2B5EF4-FFF2-40B4-BE49-F238E27FC236}">
                <a16:creationId xmlns:a16="http://schemas.microsoft.com/office/drawing/2014/main" xmlns="" id="{C8016952-F0C0-4B85-B7DD-DB6FD6E9C625}"/>
              </a:ext>
            </a:extLst>
          </p:cNvPr>
          <p:cNvSpPr>
            <a:spLocks/>
          </p:cNvSpPr>
          <p:nvPr/>
        </p:nvSpPr>
        <p:spPr>
          <a:xfrm rot="10800000">
            <a:off x="346696" y="4763818"/>
            <a:ext cx="4144010" cy="373380"/>
          </a:xfrm>
          <a:prstGeom prst="snip2Same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31">
            <a:extLst>
              <a:ext uri="{FF2B5EF4-FFF2-40B4-BE49-F238E27FC236}">
                <a16:creationId xmlns:a16="http://schemas.microsoft.com/office/drawing/2014/main" xmlns="" id="{748C74BE-E28F-43AD-B9A0-DB7B1F426169}"/>
              </a:ext>
            </a:extLst>
          </p:cNvPr>
          <p:cNvSpPr>
            <a:spLocks/>
          </p:cNvSpPr>
          <p:nvPr/>
        </p:nvSpPr>
        <p:spPr>
          <a:xfrm>
            <a:off x="346695" y="5130920"/>
            <a:ext cx="4069112" cy="1059180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텍스트 상자 32">
            <a:extLst>
              <a:ext uri="{FF2B5EF4-FFF2-40B4-BE49-F238E27FC236}">
                <a16:creationId xmlns:a16="http://schemas.microsoft.com/office/drawing/2014/main" xmlns="" id="{65923379-E746-4C06-8D5E-70A93717565D}"/>
              </a:ext>
            </a:extLst>
          </p:cNvPr>
          <p:cNvSpPr txBox="1">
            <a:spLocks/>
          </p:cNvSpPr>
          <p:nvPr/>
        </p:nvSpPr>
        <p:spPr>
          <a:xfrm>
            <a:off x="541641" y="4799378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33">
            <a:extLst>
              <a:ext uri="{FF2B5EF4-FFF2-40B4-BE49-F238E27FC236}">
                <a16:creationId xmlns:a16="http://schemas.microsoft.com/office/drawing/2014/main" xmlns="" id="{700B5CE2-6E8C-430C-BF3C-43866EC0B711}"/>
              </a:ext>
            </a:extLst>
          </p:cNvPr>
          <p:cNvSpPr txBox="1">
            <a:spLocks/>
          </p:cNvSpPr>
          <p:nvPr/>
        </p:nvSpPr>
        <p:spPr>
          <a:xfrm>
            <a:off x="7389480" y="3453183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진행중</a:t>
            </a:r>
          </a:p>
        </p:txBody>
      </p:sp>
      <p:sp>
        <p:nvSpPr>
          <p:cNvPr id="53" name="텍스트 상자 34">
            <a:extLst>
              <a:ext uri="{FF2B5EF4-FFF2-40B4-BE49-F238E27FC236}">
                <a16:creationId xmlns:a16="http://schemas.microsoft.com/office/drawing/2014/main" xmlns="" id="{B445B74B-DBC0-4695-9F87-E8B0CDC5486C}"/>
              </a:ext>
            </a:extLst>
          </p:cNvPr>
          <p:cNvSpPr txBox="1">
            <a:spLocks/>
          </p:cNvSpPr>
          <p:nvPr/>
        </p:nvSpPr>
        <p:spPr>
          <a:xfrm>
            <a:off x="5233656" y="3797338"/>
            <a:ext cx="3366770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기간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: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  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   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35">
            <a:extLst>
              <a:ext uri="{FF2B5EF4-FFF2-40B4-BE49-F238E27FC236}">
                <a16:creationId xmlns:a16="http://schemas.microsoft.com/office/drawing/2014/main" xmlns="" id="{450C163B-55D3-4482-A3B6-DDF046342093}"/>
              </a:ext>
            </a:extLst>
          </p:cNvPr>
          <p:cNvSpPr txBox="1">
            <a:spLocks/>
          </p:cNvSpPr>
          <p:nvPr/>
        </p:nvSpPr>
        <p:spPr>
          <a:xfrm>
            <a:off x="5243181" y="5296583"/>
            <a:ext cx="3366770" cy="73866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기간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: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  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   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36">
            <a:extLst>
              <a:ext uri="{FF2B5EF4-FFF2-40B4-BE49-F238E27FC236}">
                <a16:creationId xmlns:a16="http://schemas.microsoft.com/office/drawing/2014/main" xmlns="" id="{D8D22A44-3A91-4BC8-A774-946FD2CFC876}"/>
              </a:ext>
            </a:extLst>
          </p:cNvPr>
          <p:cNvSpPr txBox="1">
            <a:spLocks/>
          </p:cNvSpPr>
          <p:nvPr/>
        </p:nvSpPr>
        <p:spPr>
          <a:xfrm>
            <a:off x="551801" y="5234353"/>
            <a:ext cx="3366770" cy="5770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기간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: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마감일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: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    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33">
            <a:extLst>
              <a:ext uri="{FF2B5EF4-FFF2-40B4-BE49-F238E27FC236}">
                <a16:creationId xmlns:a16="http://schemas.microsoft.com/office/drawing/2014/main" xmlns="" id="{CE0E291E-3622-4350-83BA-74C3298D05FF}"/>
              </a:ext>
            </a:extLst>
          </p:cNvPr>
          <p:cNvSpPr txBox="1">
            <a:spLocks/>
          </p:cNvSpPr>
          <p:nvPr/>
        </p:nvSpPr>
        <p:spPr>
          <a:xfrm>
            <a:off x="7405355" y="4783821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이용완료</a:t>
            </a:r>
          </a:p>
        </p:txBody>
      </p:sp>
      <p:sp>
        <p:nvSpPr>
          <p:cNvPr id="57" name="텍스트 상자 33">
            <a:extLst>
              <a:ext uri="{FF2B5EF4-FFF2-40B4-BE49-F238E27FC236}">
                <a16:creationId xmlns:a16="http://schemas.microsoft.com/office/drawing/2014/main" xmlns="" id="{67970786-27D4-4896-AD29-E85DEBCC05CA}"/>
              </a:ext>
            </a:extLst>
          </p:cNvPr>
          <p:cNvSpPr txBox="1">
            <a:spLocks/>
          </p:cNvSpPr>
          <p:nvPr/>
        </p:nvSpPr>
        <p:spPr>
          <a:xfrm>
            <a:off x="2381865" y="4810886"/>
            <a:ext cx="2017406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승인 </a:t>
            </a:r>
            <a:r>
              <a:rPr lang="ko-KR" altLang="en-US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대기중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33">
            <a:extLst>
              <a:ext uri="{FF2B5EF4-FFF2-40B4-BE49-F238E27FC236}">
                <a16:creationId xmlns:a16="http://schemas.microsoft.com/office/drawing/2014/main" xmlns="" id="{38DF3082-9181-41B4-8BDC-16391DD21D49}"/>
              </a:ext>
            </a:extLst>
          </p:cNvPr>
          <p:cNvSpPr txBox="1">
            <a:spLocks/>
          </p:cNvSpPr>
          <p:nvPr/>
        </p:nvSpPr>
        <p:spPr>
          <a:xfrm>
            <a:off x="2681590" y="3463978"/>
            <a:ext cx="171958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진행중</a:t>
            </a: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xmlns="" id="{62B7D8BF-7A25-4383-AA0C-DB5935EF60FC}"/>
              </a:ext>
            </a:extLst>
          </p:cNvPr>
          <p:cNvSpPr/>
          <p:nvPr/>
        </p:nvSpPr>
        <p:spPr>
          <a:xfrm>
            <a:off x="4615067" y="6550874"/>
            <a:ext cx="285226" cy="285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54548830-3CC1-4887-809D-4292C112B116}"/>
              </a:ext>
            </a:extLst>
          </p:cNvPr>
          <p:cNvSpPr/>
          <p:nvPr/>
        </p:nvSpPr>
        <p:spPr>
          <a:xfrm>
            <a:off x="4662341" y="6470033"/>
            <a:ext cx="192432" cy="17296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8A44CFE4-3AE7-4D34-A6A5-6BB6028D2887}"/>
              </a:ext>
            </a:extLst>
          </p:cNvPr>
          <p:cNvSpPr/>
          <p:nvPr/>
        </p:nvSpPr>
        <p:spPr>
          <a:xfrm>
            <a:off x="9518718" y="840357"/>
            <a:ext cx="2396762" cy="1994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스크롤바를 내리면 다른 모임목록이 나타남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진행중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완료된 모임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기간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인원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장소 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승인 대기중 모임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기간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마감일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장소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7DF53E69-E9B0-4657-AE25-0B1D1E04371C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BC0B6D0-AD98-43DC-8FF4-D17F690834FD}"/>
              </a:ext>
            </a:extLst>
          </p:cNvPr>
          <p:cNvSpPr txBox="1"/>
          <p:nvPr/>
        </p:nvSpPr>
        <p:spPr>
          <a:xfrm>
            <a:off x="1600116" y="334458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개인 마이페이지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84298456-5A19-428A-9F3F-27B3227FD466}"/>
              </a:ext>
            </a:extLst>
          </p:cNvPr>
          <p:cNvSpPr/>
          <p:nvPr/>
        </p:nvSpPr>
        <p:spPr>
          <a:xfrm>
            <a:off x="154634" y="331181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68" name="텍스트 상자 14">
            <a:extLst>
              <a:ext uri="{FF2B5EF4-FFF2-40B4-BE49-F238E27FC236}">
                <a16:creationId xmlns:a16="http://schemas.microsoft.com/office/drawing/2014/main" xmlns="" id="{6AA72504-A468-4DC5-9012-CDA8CAC10643}"/>
              </a:ext>
            </a:extLst>
          </p:cNvPr>
          <p:cNvSpPr txBox="1">
            <a:spLocks/>
          </p:cNvSpPr>
          <p:nvPr/>
        </p:nvSpPr>
        <p:spPr>
          <a:xfrm>
            <a:off x="7941985" y="2512259"/>
            <a:ext cx="1189059" cy="430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나의 </a:t>
            </a:r>
            <a:r>
              <a:rPr lang="ko-KR" altLang="en-US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스투더</a:t>
            </a:r>
            <a:endParaRPr lang="en-US" altLang="ko-KR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9" name="도형 12">
            <a:extLst>
              <a:ext uri="{FF2B5EF4-FFF2-40B4-BE49-F238E27FC236}">
                <a16:creationId xmlns:a16="http://schemas.microsoft.com/office/drawing/2014/main" xmlns="" id="{99788D9B-C0E7-45E1-B0A9-2D0015840795}"/>
              </a:ext>
            </a:extLst>
          </p:cNvPr>
          <p:cNvCxnSpPr/>
          <p:nvPr/>
        </p:nvCxnSpPr>
        <p:spPr>
          <a:xfrm>
            <a:off x="7936298" y="2273315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8A9F5545-0920-41A8-9FDF-013952DF8597}"/>
              </a:ext>
            </a:extLst>
          </p:cNvPr>
          <p:cNvGraphicFramePr>
            <a:graphicFrameLocks noGrp="1"/>
          </p:cNvGraphicFramePr>
          <p:nvPr/>
        </p:nvGraphicFramePr>
        <p:xfrm>
          <a:off x="2089799" y="1546697"/>
          <a:ext cx="5835044" cy="237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75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7522">
                  <a:extLst>
                    <a:ext uri="{9D8B030D-6E8A-4147-A177-3AD203B41FA5}">
                      <a16:colId xmlns:a16="http://schemas.microsoft.com/office/drawing/2014/main" xmlns="" val="3384625361"/>
                    </a:ext>
                  </a:extLst>
                </a:gridCol>
              </a:tblGrid>
              <a:tr h="2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스터디카페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스투더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63E594C1-40CC-4A2D-B1FA-C5F56C1B0BE2}"/>
              </a:ext>
            </a:extLst>
          </p:cNvPr>
          <p:cNvSpPr/>
          <p:nvPr/>
        </p:nvSpPr>
        <p:spPr>
          <a:xfrm>
            <a:off x="2831000" y="2359079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93C50653-646E-4BC0-B8F6-0C66056E0B24}"/>
              </a:ext>
            </a:extLst>
          </p:cNvPr>
          <p:cNvSpPr/>
          <p:nvPr/>
        </p:nvSpPr>
        <p:spPr>
          <a:xfrm>
            <a:off x="3309775" y="4830876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4" name="Button">
            <a:extLst>
              <a:ext uri="{FF2B5EF4-FFF2-40B4-BE49-F238E27FC236}">
                <a16:creationId xmlns:a16="http://schemas.microsoft.com/office/drawing/2014/main" xmlns="" id="{4D17851A-4FBD-4264-B6FB-45FFEAEAEE92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Button">
            <a:extLst>
              <a:ext uri="{FF2B5EF4-FFF2-40B4-BE49-F238E27FC236}">
                <a16:creationId xmlns:a16="http://schemas.microsoft.com/office/drawing/2014/main" xmlns="" id="{99D6B8B9-779F-438F-A5F9-7832D2E9816B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Button">
            <a:extLst>
              <a:ext uri="{FF2B5EF4-FFF2-40B4-BE49-F238E27FC236}">
                <a16:creationId xmlns:a16="http://schemas.microsoft.com/office/drawing/2014/main" xmlns="" id="{5D4270D2-0243-4861-8EDE-34BB39DD3A5D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65" name="텍스트 상자 19">
            <a:extLst>
              <a:ext uri="{FF2B5EF4-FFF2-40B4-BE49-F238E27FC236}">
                <a16:creationId xmlns:a16="http://schemas.microsoft.com/office/drawing/2014/main" xmlns="" id="{75261BE2-826C-4097-AA7C-0B7F0397B58F}"/>
              </a:ext>
            </a:extLst>
          </p:cNvPr>
          <p:cNvSpPr txBox="1">
            <a:spLocks/>
          </p:cNvSpPr>
          <p:nvPr/>
        </p:nvSpPr>
        <p:spPr>
          <a:xfrm>
            <a:off x="8142590" y="1856667"/>
            <a:ext cx="966470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개설하기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534F9C78-777D-4162-B896-F5E55665C69E}"/>
              </a:ext>
            </a:extLst>
          </p:cNvPr>
          <p:cNvCxnSpPr>
            <a:cxnSpLocks/>
          </p:cNvCxnSpPr>
          <p:nvPr/>
        </p:nvCxnSpPr>
        <p:spPr>
          <a:xfrm>
            <a:off x="8643966" y="2017655"/>
            <a:ext cx="221996" cy="36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19">
            <a:extLst>
              <a:ext uri="{FF2B5EF4-FFF2-40B4-BE49-F238E27FC236}">
                <a16:creationId xmlns:a16="http://schemas.microsoft.com/office/drawing/2014/main" xmlns="" id="{A12BA318-76C4-46DF-9C37-0FB6D30EF0A8}"/>
              </a:ext>
            </a:extLst>
          </p:cNvPr>
          <p:cNvSpPr txBox="1">
            <a:spLocks/>
          </p:cNvSpPr>
          <p:nvPr/>
        </p:nvSpPr>
        <p:spPr>
          <a:xfrm>
            <a:off x="374091" y="4485263"/>
            <a:ext cx="966470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78" name="텍스트 상자 19">
            <a:extLst>
              <a:ext uri="{FF2B5EF4-FFF2-40B4-BE49-F238E27FC236}">
                <a16:creationId xmlns:a16="http://schemas.microsoft.com/office/drawing/2014/main" xmlns="" id="{89E42AA0-213A-408A-9127-8B6AD6466CB9}"/>
              </a:ext>
            </a:extLst>
          </p:cNvPr>
          <p:cNvSpPr txBox="1">
            <a:spLocks/>
          </p:cNvSpPr>
          <p:nvPr/>
        </p:nvSpPr>
        <p:spPr>
          <a:xfrm>
            <a:off x="1394682" y="4486671"/>
            <a:ext cx="966470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관리</a:t>
            </a:r>
          </a:p>
        </p:txBody>
      </p:sp>
      <p:sp>
        <p:nvSpPr>
          <p:cNvPr id="79" name="텍스트 상자 19">
            <a:extLst>
              <a:ext uri="{FF2B5EF4-FFF2-40B4-BE49-F238E27FC236}">
                <a16:creationId xmlns:a16="http://schemas.microsoft.com/office/drawing/2014/main" xmlns="" id="{4EA34348-DFE0-485E-8BA7-37BE5055A6C6}"/>
              </a:ext>
            </a:extLst>
          </p:cNvPr>
          <p:cNvSpPr txBox="1">
            <a:spLocks/>
          </p:cNvSpPr>
          <p:nvPr/>
        </p:nvSpPr>
        <p:spPr>
          <a:xfrm>
            <a:off x="5075409" y="6239069"/>
            <a:ext cx="966470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80" name="텍스트 상자 19">
            <a:extLst>
              <a:ext uri="{FF2B5EF4-FFF2-40B4-BE49-F238E27FC236}">
                <a16:creationId xmlns:a16="http://schemas.microsoft.com/office/drawing/2014/main" xmlns="" id="{A16F2445-08AA-4D0F-9A5D-FC6C2B700671}"/>
              </a:ext>
            </a:extLst>
          </p:cNvPr>
          <p:cNvSpPr txBox="1">
            <a:spLocks/>
          </p:cNvSpPr>
          <p:nvPr/>
        </p:nvSpPr>
        <p:spPr>
          <a:xfrm>
            <a:off x="6096000" y="6240477"/>
            <a:ext cx="966470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관리</a:t>
            </a:r>
          </a:p>
        </p:txBody>
      </p:sp>
      <p:sp>
        <p:nvSpPr>
          <p:cNvPr id="81" name="텍스트 상자 19">
            <a:extLst>
              <a:ext uri="{FF2B5EF4-FFF2-40B4-BE49-F238E27FC236}">
                <a16:creationId xmlns:a16="http://schemas.microsoft.com/office/drawing/2014/main" xmlns="" id="{5CC659EE-5D3C-41DB-8C60-DD47FC7354F1}"/>
              </a:ext>
            </a:extLst>
          </p:cNvPr>
          <p:cNvSpPr txBox="1">
            <a:spLocks/>
          </p:cNvSpPr>
          <p:nvPr/>
        </p:nvSpPr>
        <p:spPr>
          <a:xfrm>
            <a:off x="5075409" y="4486798"/>
            <a:ext cx="966470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82" name="텍스트 상자 19">
            <a:extLst>
              <a:ext uri="{FF2B5EF4-FFF2-40B4-BE49-F238E27FC236}">
                <a16:creationId xmlns:a16="http://schemas.microsoft.com/office/drawing/2014/main" xmlns="" id="{D6BB79C7-CFD1-4E6B-8A0D-7C20E73143AF}"/>
              </a:ext>
            </a:extLst>
          </p:cNvPr>
          <p:cNvSpPr txBox="1">
            <a:spLocks/>
          </p:cNvSpPr>
          <p:nvPr/>
        </p:nvSpPr>
        <p:spPr>
          <a:xfrm>
            <a:off x="6096000" y="4488206"/>
            <a:ext cx="966470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관리</a:t>
            </a:r>
          </a:p>
        </p:txBody>
      </p:sp>
      <p:sp>
        <p:nvSpPr>
          <p:cNvPr id="83" name="텍스트 상자 19">
            <a:extLst>
              <a:ext uri="{FF2B5EF4-FFF2-40B4-BE49-F238E27FC236}">
                <a16:creationId xmlns:a16="http://schemas.microsoft.com/office/drawing/2014/main" xmlns="" id="{A12BA318-76C4-46DF-9C37-0FB6D30EF0A8}"/>
              </a:ext>
            </a:extLst>
          </p:cNvPr>
          <p:cNvSpPr txBox="1">
            <a:spLocks/>
          </p:cNvSpPr>
          <p:nvPr/>
        </p:nvSpPr>
        <p:spPr>
          <a:xfrm>
            <a:off x="373637" y="6248524"/>
            <a:ext cx="966470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84" name="텍스트 상자 19">
            <a:extLst>
              <a:ext uri="{FF2B5EF4-FFF2-40B4-BE49-F238E27FC236}">
                <a16:creationId xmlns:a16="http://schemas.microsoft.com/office/drawing/2014/main" xmlns="" id="{89E42AA0-213A-408A-9127-8B6AD6466CB9}"/>
              </a:ext>
            </a:extLst>
          </p:cNvPr>
          <p:cNvSpPr txBox="1">
            <a:spLocks/>
          </p:cNvSpPr>
          <p:nvPr/>
        </p:nvSpPr>
        <p:spPr>
          <a:xfrm>
            <a:off x="1394228" y="6249932"/>
            <a:ext cx="966470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016276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29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9764714-B050-4015-8951-2F142F6C5785}"/>
              </a:ext>
            </a:extLst>
          </p:cNvPr>
          <p:cNvSpPr/>
          <p:nvPr/>
        </p:nvSpPr>
        <p:spPr>
          <a:xfrm>
            <a:off x="9518718" y="876692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상태표시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이름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회비 기간 등 상세한 사항들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기입하는 곳입니다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개설자가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스투더에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대한 내용을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입력하는 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본인의 간략한 소개를 입력하는 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1ED9386-E540-4C2D-B9CB-DC2F70D24DD8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수정 페이지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FDA9290-CAA2-49F2-BC3E-6E32E1F4EBF2}"/>
              </a:ext>
            </a:extLst>
          </p:cNvPr>
          <p:cNvSpPr/>
          <p:nvPr/>
        </p:nvSpPr>
        <p:spPr>
          <a:xfrm>
            <a:off x="1664737" y="1694713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 err="1"/>
              <a:t>스투더</a:t>
            </a:r>
            <a:r>
              <a:rPr lang="ko-KR" altLang="en-US" sz="1050" b="1" dirty="0"/>
              <a:t> 수정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C6E3361-11B4-472B-8790-12758EDD73E0}"/>
              </a:ext>
            </a:extLst>
          </p:cNvPr>
          <p:cNvSpPr/>
          <p:nvPr/>
        </p:nvSpPr>
        <p:spPr>
          <a:xfrm>
            <a:off x="1692260" y="1959865"/>
            <a:ext cx="2519095" cy="1406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BC3A4D9-F0FF-4EA2-A245-6A7162D970C5}"/>
              </a:ext>
            </a:extLst>
          </p:cNvPr>
          <p:cNvSpPr/>
          <p:nvPr/>
        </p:nvSpPr>
        <p:spPr>
          <a:xfrm>
            <a:off x="4464595" y="2033834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b="1" dirty="0"/>
              <a:t>JAVA</a:t>
            </a:r>
            <a:r>
              <a:rPr lang="ko-KR" altLang="en-US" sz="1050" b="1" dirty="0"/>
              <a:t>공부 </a:t>
            </a:r>
            <a:r>
              <a:rPr lang="ko-KR" altLang="en-US" sz="1050" b="1" dirty="0" err="1"/>
              <a:t>하실분</a:t>
            </a:r>
            <a:endParaRPr lang="ko-KR" altLang="en-US" sz="105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B8CE5A3-B280-4C9F-89DA-993595D78476}"/>
              </a:ext>
            </a:extLst>
          </p:cNvPr>
          <p:cNvSpPr/>
          <p:nvPr/>
        </p:nvSpPr>
        <p:spPr>
          <a:xfrm>
            <a:off x="4477120" y="2256868"/>
            <a:ext cx="31794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객체지향부분을 중점으로 공부합니다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E75FDD0-AAC3-412F-B2DB-D8314482FCEC}"/>
              </a:ext>
            </a:extLst>
          </p:cNvPr>
          <p:cNvSpPr/>
          <p:nvPr/>
        </p:nvSpPr>
        <p:spPr>
          <a:xfrm>
            <a:off x="1664736" y="3999218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스투더</a:t>
            </a:r>
            <a:r>
              <a:rPr lang="ko-KR" altLang="en-US" sz="1200" b="1" dirty="0"/>
              <a:t> 내용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1E3C0AD-BECB-4324-B893-CC4082DA9F04}"/>
              </a:ext>
            </a:extLst>
          </p:cNvPr>
          <p:cNvSpPr/>
          <p:nvPr/>
        </p:nvSpPr>
        <p:spPr>
          <a:xfrm>
            <a:off x="1748361" y="5063719"/>
            <a:ext cx="1934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스투더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개설자</a:t>
            </a:r>
            <a:r>
              <a:rPr lang="ko-KR" altLang="en-US" sz="1200" b="1" dirty="0"/>
              <a:t> 간략소개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DEF57C19-3C7C-4DD6-A79A-D5EF0B319BB7}"/>
              </a:ext>
            </a:extLst>
          </p:cNvPr>
          <p:cNvSpPr/>
          <p:nvPr/>
        </p:nvSpPr>
        <p:spPr>
          <a:xfrm>
            <a:off x="4323553" y="2050918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35770C5E-23A2-457C-944B-36E2A9180E95}"/>
              </a:ext>
            </a:extLst>
          </p:cNvPr>
          <p:cNvSpPr/>
          <p:nvPr/>
        </p:nvSpPr>
        <p:spPr>
          <a:xfrm>
            <a:off x="1467603" y="4006118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A5242BB8-F369-4953-B6D0-8C9D91510940}"/>
              </a:ext>
            </a:extLst>
          </p:cNvPr>
          <p:cNvSpPr/>
          <p:nvPr/>
        </p:nvSpPr>
        <p:spPr>
          <a:xfrm>
            <a:off x="1480366" y="5147631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5A0447A-A868-4024-8923-6731C09872D8}"/>
              </a:ext>
            </a:extLst>
          </p:cNvPr>
          <p:cNvSpPr/>
          <p:nvPr/>
        </p:nvSpPr>
        <p:spPr>
          <a:xfrm>
            <a:off x="4758558" y="2535526"/>
            <a:ext cx="2609223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2019-06-21~2019-08-21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매주 월 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8EF0BAE-56DD-41E3-9396-D7B1E882B739}"/>
              </a:ext>
            </a:extLst>
          </p:cNvPr>
          <p:cNvSpPr/>
          <p:nvPr/>
        </p:nvSpPr>
        <p:spPr>
          <a:xfrm>
            <a:off x="4758558" y="2745555"/>
            <a:ext cx="2609223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09:00~13:00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39D15CA-7BF2-4EAC-9AF3-291938CACC66}"/>
              </a:ext>
            </a:extLst>
          </p:cNvPr>
          <p:cNvSpPr/>
          <p:nvPr/>
        </p:nvSpPr>
        <p:spPr>
          <a:xfrm>
            <a:off x="4761394" y="2942432"/>
            <a:ext cx="2612443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신촌 </a:t>
            </a:r>
            <a:r>
              <a:rPr lang="ko-KR" altLang="en-US" sz="9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윙스터디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카페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184D46A5-C831-48F9-BFBF-636E1821B3D8}"/>
              </a:ext>
            </a:extLst>
          </p:cNvPr>
          <p:cNvSpPr/>
          <p:nvPr/>
        </p:nvSpPr>
        <p:spPr>
          <a:xfrm>
            <a:off x="4756947" y="3158246"/>
            <a:ext cx="2609223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E81EFA9-9D8B-497E-B64E-50F5BB191991}"/>
              </a:ext>
            </a:extLst>
          </p:cNvPr>
          <p:cNvSpPr/>
          <p:nvPr/>
        </p:nvSpPr>
        <p:spPr>
          <a:xfrm>
            <a:off x="4301318" y="2497338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기간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E47323B-A93A-4B23-BEA2-DEF032B336CD}"/>
              </a:ext>
            </a:extLst>
          </p:cNvPr>
          <p:cNvSpPr/>
          <p:nvPr/>
        </p:nvSpPr>
        <p:spPr>
          <a:xfrm>
            <a:off x="4292587" y="2698976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시간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810E816A-A2A0-4D95-AEA7-B896A0B248EA}"/>
              </a:ext>
            </a:extLst>
          </p:cNvPr>
          <p:cNvSpPr/>
          <p:nvPr/>
        </p:nvSpPr>
        <p:spPr>
          <a:xfrm>
            <a:off x="4301318" y="2904032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장소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627E891-52E2-4772-8633-AC5FC73213B7}"/>
              </a:ext>
            </a:extLst>
          </p:cNvPr>
          <p:cNvSpPr/>
          <p:nvPr/>
        </p:nvSpPr>
        <p:spPr>
          <a:xfrm>
            <a:off x="4301319" y="3116876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정원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884A20D5-483C-4CDD-BD5B-BC5A3EB01247}"/>
              </a:ext>
            </a:extLst>
          </p:cNvPr>
          <p:cNvSpPr/>
          <p:nvPr/>
        </p:nvSpPr>
        <p:spPr>
          <a:xfrm>
            <a:off x="1752780" y="4279795"/>
            <a:ext cx="5965854" cy="71583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자바 공부하시다가 혼자 공부하기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어려우신분들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같이 공부하면서 서로 도우며 해봐요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b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참가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신청해주실때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자바를 얼마나 공부하셨는지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적어주시고</a:t>
            </a:r>
            <a:endParaRPr lang="en-US" altLang="ko-KR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해당 모임에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일이상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미참여시 모임원에서 제외될 수 있습니다</a:t>
            </a:r>
            <a:endParaRPr lang="en-US" altLang="ko-KR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BC7AD95-DE00-438F-850D-CACA1D01D5A7}"/>
              </a:ext>
            </a:extLst>
          </p:cNvPr>
          <p:cNvSpPr/>
          <p:nvPr/>
        </p:nvSpPr>
        <p:spPr>
          <a:xfrm>
            <a:off x="1752780" y="5336736"/>
            <a:ext cx="5965854" cy="43359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비트캠프 수강생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313EFC68-F444-4403-90BF-DF8350B1BD3D}"/>
              </a:ext>
            </a:extLst>
          </p:cNvPr>
          <p:cNvSpPr/>
          <p:nvPr/>
        </p:nvSpPr>
        <p:spPr>
          <a:xfrm>
            <a:off x="2379662" y="3598216"/>
            <a:ext cx="5083528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프로그래밍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객체지향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1DB2171C-D695-45E8-90D5-F870DD2C635F}"/>
              </a:ext>
            </a:extLst>
          </p:cNvPr>
          <p:cNvSpPr/>
          <p:nvPr/>
        </p:nvSpPr>
        <p:spPr>
          <a:xfrm>
            <a:off x="1593693" y="3575905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/>
              <a:t>해시태그</a:t>
            </a:r>
            <a:endParaRPr lang="ko-KR" altLang="en-US" sz="12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DA43411-D4B6-4EF5-AD4B-0C74342E776A}"/>
              </a:ext>
            </a:extLst>
          </p:cNvPr>
          <p:cNvSpPr/>
          <p:nvPr/>
        </p:nvSpPr>
        <p:spPr>
          <a:xfrm>
            <a:off x="3604242" y="5820609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3D5CDED-70B0-422C-9B25-045FB8B09C90}"/>
              </a:ext>
            </a:extLst>
          </p:cNvPr>
          <p:cNvSpPr/>
          <p:nvPr/>
        </p:nvSpPr>
        <p:spPr>
          <a:xfrm>
            <a:off x="4712231" y="5820609"/>
            <a:ext cx="1059543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1669F3F-A971-4514-B5EC-C8CFAD07C2E0}"/>
              </a:ext>
            </a:extLst>
          </p:cNvPr>
          <p:cNvSpPr/>
          <p:nvPr/>
        </p:nvSpPr>
        <p:spPr>
          <a:xfrm>
            <a:off x="154634" y="319069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46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0" name="Header">
            <a:extLst>
              <a:ext uri="{FF2B5EF4-FFF2-40B4-BE49-F238E27FC236}">
                <a16:creationId xmlns:a16="http://schemas.microsoft.com/office/drawing/2014/main" xmlns="" id="{7D0EA23E-D28B-4634-8FC4-9475FBD56D0A}"/>
              </a:ext>
            </a:extLst>
          </p:cNvPr>
          <p:cNvSpPr txBox="1"/>
          <p:nvPr/>
        </p:nvSpPr>
        <p:spPr>
          <a:xfrm>
            <a:off x="3128601" y="1290579"/>
            <a:ext cx="1614318" cy="196977"/>
          </a:xfrm>
          <a:prstGeom prst="rect">
            <a:avLst/>
          </a:prstGeom>
          <a:noFill/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찾기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스투더 개설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5" name="Button">
            <a:extLst>
              <a:ext uri="{FF2B5EF4-FFF2-40B4-BE49-F238E27FC236}">
                <a16:creationId xmlns:a16="http://schemas.microsoft.com/office/drawing/2014/main" xmlns="" id="{28DE1D30-527F-458E-84DA-516183259AA8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Button">
            <a:extLst>
              <a:ext uri="{FF2B5EF4-FFF2-40B4-BE49-F238E27FC236}">
                <a16:creationId xmlns:a16="http://schemas.microsoft.com/office/drawing/2014/main" xmlns="" id="{B17E07C0-965C-4AA2-ACDC-C21D15A6385D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Button">
            <a:extLst>
              <a:ext uri="{FF2B5EF4-FFF2-40B4-BE49-F238E27FC236}">
                <a16:creationId xmlns:a16="http://schemas.microsoft.com/office/drawing/2014/main" xmlns="" id="{AC3A1D90-3EF6-4878-BB65-93EDE5A5319A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187515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86ABF5B-0305-4A30-ABF6-C8A07A3EC38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맛집찾기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E71584B-F928-46DE-91A1-1D47EC9BDC51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71B74EF-B013-423B-8D30-FED5C44BB845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57AAE917-81B5-4DB3-AF79-A37FD36B359A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B5A1BC9-F875-4A2C-AE46-2FA418A73395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D2D4B3C-355E-49EF-98AD-23C5878CDA98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6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사업자 선택 후 회원가입을 클릭하면 사업자 회원가입 페이지로 이동하고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로그인을 클릭하면 사업자 로그인이 진행됩니다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41ED67F3-4A7E-428A-9376-9B519ABB3F6A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LoginView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8" name="Button">
            <a:extLst>
              <a:ext uri="{FF2B5EF4-FFF2-40B4-BE49-F238E27FC236}">
                <a16:creationId xmlns:a16="http://schemas.microsoft.com/office/drawing/2014/main" xmlns="" id="{29F06BA8-3629-4B6C-B8B3-739A3F10B82E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Button">
            <a:extLst>
              <a:ext uri="{FF2B5EF4-FFF2-40B4-BE49-F238E27FC236}">
                <a16:creationId xmlns:a16="http://schemas.microsoft.com/office/drawing/2014/main" xmlns="" id="{E652F05F-D330-46F9-8D91-F369514C74EE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Button">
            <a:extLst>
              <a:ext uri="{FF2B5EF4-FFF2-40B4-BE49-F238E27FC236}">
                <a16:creationId xmlns:a16="http://schemas.microsoft.com/office/drawing/2014/main" xmlns="" id="{D5773828-70CB-4745-9A25-A15E3E6954C4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xmlns="" id="{B660133D-7F67-43A8-8C05-44EF5BBE642A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0F685ED-00CD-4727-BAD4-FF583FF3FF1E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262F407-85BB-4259-944A-9040E800AE8A}"/>
              </a:ext>
            </a:extLst>
          </p:cNvPr>
          <p:cNvSpPr/>
          <p:nvPr/>
        </p:nvSpPr>
        <p:spPr>
          <a:xfrm>
            <a:off x="9518718" y="876693"/>
            <a:ext cx="2396762" cy="273856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8C3BFA1-5FC8-4455-9121-814352A8000C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참여하기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687AC8CC-4DC7-4718-B1F1-94251AA59344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48E49D6-4264-4837-BA23-ACCDA9C5C798}"/>
              </a:ext>
            </a:extLst>
          </p:cNvPr>
          <p:cNvSpPr txBox="1"/>
          <p:nvPr/>
        </p:nvSpPr>
        <p:spPr>
          <a:xfrm>
            <a:off x="1600116" y="33445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07534589-369F-46ED-AB88-17770FD7545C}"/>
              </a:ext>
            </a:extLst>
          </p:cNvPr>
          <p:cNvGrpSpPr/>
          <p:nvPr/>
        </p:nvGrpSpPr>
        <p:grpSpPr>
          <a:xfrm>
            <a:off x="2093303" y="2129455"/>
            <a:ext cx="5252072" cy="2661620"/>
            <a:chOff x="2169503" y="2434255"/>
            <a:chExt cx="5252072" cy="266162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E2A307C1-D36E-4056-9503-3A4BB850CC58}"/>
                </a:ext>
              </a:extLst>
            </p:cNvPr>
            <p:cNvSpPr/>
            <p:nvPr/>
          </p:nvSpPr>
          <p:spPr>
            <a:xfrm>
              <a:off x="2169503" y="2486345"/>
              <a:ext cx="5252072" cy="26095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	</a:t>
              </a:r>
            </a:p>
            <a:p>
              <a:pPr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	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D26B2C4-5BC3-42A0-82C7-87C2EBCB9767}"/>
                </a:ext>
              </a:extLst>
            </p:cNvPr>
            <p:cNvSpPr/>
            <p:nvPr/>
          </p:nvSpPr>
          <p:spPr>
            <a:xfrm>
              <a:off x="2992165" y="2973174"/>
              <a:ext cx="3600101" cy="26677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D84842D1-1D56-403C-81BB-C525AC9367D8}"/>
                </a:ext>
              </a:extLst>
            </p:cNvPr>
            <p:cNvSpPr/>
            <p:nvPr/>
          </p:nvSpPr>
          <p:spPr>
            <a:xfrm>
              <a:off x="2987314" y="3988756"/>
              <a:ext cx="3604951" cy="26677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Login</a:t>
              </a:r>
              <a:endPara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97396DC-321F-4D74-881F-AFCE2ACE165B}"/>
                </a:ext>
              </a:extLst>
            </p:cNvPr>
            <p:cNvSpPr/>
            <p:nvPr/>
          </p:nvSpPr>
          <p:spPr>
            <a:xfrm>
              <a:off x="3308017" y="4776765"/>
              <a:ext cx="854595" cy="240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회원가입 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3ED71688-13FE-4004-9D58-4CFEB53B4D71}"/>
                </a:ext>
              </a:extLst>
            </p:cNvPr>
            <p:cNvSpPr/>
            <p:nvPr/>
          </p:nvSpPr>
          <p:spPr>
            <a:xfrm>
              <a:off x="4965539" y="2434255"/>
              <a:ext cx="197133" cy="1963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CAB4731A-A52D-44A4-A320-24A121723B10}"/>
                </a:ext>
              </a:extLst>
            </p:cNvPr>
            <p:cNvGrpSpPr/>
            <p:nvPr/>
          </p:nvGrpSpPr>
          <p:grpSpPr>
            <a:xfrm>
              <a:off x="2965253" y="2591209"/>
              <a:ext cx="3063728" cy="278190"/>
              <a:chOff x="2917628" y="2667409"/>
              <a:chExt cx="3063728" cy="27819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1A80F87E-7F3D-4915-9DFA-EB41B213255F}"/>
                  </a:ext>
                </a:extLst>
              </p:cNvPr>
              <p:cNvSpPr txBox="1"/>
              <p:nvPr/>
            </p:nvSpPr>
            <p:spPr>
              <a:xfrm>
                <a:off x="2917628" y="2691683"/>
                <a:ext cx="7968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/>
                  <a:t>스투더픽</a:t>
                </a: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xmlns="" id="{06890689-C873-45E3-B24B-7F8058E6EAC7}"/>
                  </a:ext>
                </a:extLst>
              </p:cNvPr>
              <p:cNvGrpSpPr/>
              <p:nvPr/>
            </p:nvGrpSpPr>
            <p:grpSpPr>
              <a:xfrm>
                <a:off x="4015521" y="2685254"/>
                <a:ext cx="660731" cy="253916"/>
                <a:chOff x="4139346" y="2685254"/>
                <a:chExt cx="660731" cy="253916"/>
              </a:xfrm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xmlns="" id="{E448A153-9A39-484B-BF48-E6B0F67FE6A6}"/>
                    </a:ext>
                  </a:extLst>
                </p:cNvPr>
                <p:cNvSpPr/>
                <p:nvPr/>
              </p:nvSpPr>
              <p:spPr>
                <a:xfrm>
                  <a:off x="4139346" y="2727421"/>
                  <a:ext cx="168202" cy="16095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xmlns="" id="{C9683798-BAB1-4C72-AE3D-17E85E7283CE}"/>
                    </a:ext>
                  </a:extLst>
                </p:cNvPr>
                <p:cNvSpPr txBox="1"/>
                <p:nvPr/>
              </p:nvSpPr>
              <p:spPr>
                <a:xfrm>
                  <a:off x="4307634" y="2685254"/>
                  <a:ext cx="49244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dirty="0"/>
                    <a:t>개인</a:t>
                  </a: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xmlns="" id="{54C59048-C227-4954-B050-0F2F0BB92B2B}"/>
                  </a:ext>
                </a:extLst>
              </p:cNvPr>
              <p:cNvGrpSpPr/>
              <p:nvPr/>
            </p:nvGrpSpPr>
            <p:grpSpPr>
              <a:xfrm>
                <a:off x="5170896" y="2667409"/>
                <a:ext cx="810460" cy="253916"/>
                <a:chOff x="5285196" y="2638834"/>
                <a:chExt cx="810460" cy="253916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xmlns="" id="{04D07520-A49B-4671-9F34-E12528E22FC2}"/>
                    </a:ext>
                  </a:extLst>
                </p:cNvPr>
                <p:cNvSpPr/>
                <p:nvPr/>
              </p:nvSpPr>
              <p:spPr>
                <a:xfrm>
                  <a:off x="5285196" y="2683015"/>
                  <a:ext cx="178499" cy="19751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xmlns="" id="{CA02DA26-94BA-4A63-9599-429C640FF3EC}"/>
                    </a:ext>
                  </a:extLst>
                </p:cNvPr>
                <p:cNvSpPr txBox="1"/>
                <p:nvPr/>
              </p:nvSpPr>
              <p:spPr>
                <a:xfrm>
                  <a:off x="5450498" y="2638834"/>
                  <a:ext cx="64515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dirty="0"/>
                    <a:t>사업자</a:t>
                  </a: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xmlns="" id="{6EA48BF0-A1B6-411B-9E5A-4FD28C53348A}"/>
                    </a:ext>
                  </a:extLst>
                </p:cNvPr>
                <p:cNvSpPr/>
                <p:nvPr/>
              </p:nvSpPr>
              <p:spPr>
                <a:xfrm>
                  <a:off x="5324045" y="2725890"/>
                  <a:ext cx="116841" cy="105336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AFF33AA-7388-4477-B4FC-ADB22D6EA3D2}"/>
                </a:ext>
              </a:extLst>
            </p:cNvPr>
            <p:cNvSpPr/>
            <p:nvPr/>
          </p:nvSpPr>
          <p:spPr>
            <a:xfrm>
              <a:off x="4349702" y="4780725"/>
              <a:ext cx="854595" cy="240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아이디 찾기 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66380224-7392-4E34-A04C-173C4479EA01}"/>
                </a:ext>
              </a:extLst>
            </p:cNvPr>
            <p:cNvSpPr/>
            <p:nvPr/>
          </p:nvSpPr>
          <p:spPr>
            <a:xfrm>
              <a:off x="5358920" y="4776765"/>
              <a:ext cx="979421" cy="240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비밀번호 찾기 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A9CA1D74-26BF-49B2-8A07-49C069ADCA96}"/>
                </a:ext>
              </a:extLst>
            </p:cNvPr>
            <p:cNvSpPr/>
            <p:nvPr/>
          </p:nvSpPr>
          <p:spPr>
            <a:xfrm>
              <a:off x="2930164" y="3026234"/>
              <a:ext cx="1078538" cy="1778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이메일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3614F4D1-1AF1-4F9D-A347-4C7B66C4294E}"/>
                </a:ext>
              </a:extLst>
            </p:cNvPr>
            <p:cNvGrpSpPr/>
            <p:nvPr/>
          </p:nvGrpSpPr>
          <p:grpSpPr>
            <a:xfrm>
              <a:off x="2987314" y="3720809"/>
              <a:ext cx="1060328" cy="167889"/>
              <a:chOff x="2930164" y="3882734"/>
              <a:chExt cx="1078538" cy="16981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D60F082B-A5D9-46A9-A6F4-D474638E1319}"/>
                  </a:ext>
                </a:extLst>
              </p:cNvPr>
              <p:cNvSpPr/>
              <p:nvPr/>
            </p:nvSpPr>
            <p:spPr>
              <a:xfrm>
                <a:off x="3004553" y="3884708"/>
                <a:ext cx="1004149" cy="16784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아이디 저장</a:t>
                </a: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ED6E7121-1CD0-463A-8782-7437D17D498C}"/>
                  </a:ext>
                </a:extLst>
              </p:cNvPr>
              <p:cNvSpPr/>
              <p:nvPr/>
            </p:nvSpPr>
            <p:spPr>
              <a:xfrm>
                <a:off x="2930164" y="3882734"/>
                <a:ext cx="152400" cy="1602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F42DE855-97A6-4305-91E7-1118F7126C92}"/>
                </a:ext>
              </a:extLst>
            </p:cNvPr>
            <p:cNvGrpSpPr/>
            <p:nvPr/>
          </p:nvGrpSpPr>
          <p:grpSpPr>
            <a:xfrm>
              <a:off x="3956620" y="4353210"/>
              <a:ext cx="1545662" cy="350562"/>
              <a:chOff x="4594308" y="4473893"/>
              <a:chExt cx="1545662" cy="350562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472A5CA6-9ACA-4D06-AF50-7B2E74C010F4}"/>
                  </a:ext>
                </a:extLst>
              </p:cNvPr>
              <p:cNvSpPr/>
              <p:nvPr/>
            </p:nvSpPr>
            <p:spPr>
              <a:xfrm>
                <a:off x="4594308" y="4473893"/>
                <a:ext cx="1545662" cy="350562"/>
              </a:xfrm>
              <a:prstGeom prst="rect">
                <a:avLst/>
              </a:prstGeom>
              <a:noFill/>
              <a:ln w="31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>
                  <a:defRPr/>
                </a:pPr>
                <a:r>
                  <a:rPr lang="ko-KR" altLang="en-US" sz="9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카카오톡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ID 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로그인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xmlns="" id="{5D2E2151-E230-4017-AD82-AF953F9E4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46021" y="4512336"/>
                <a:ext cx="296797" cy="280754"/>
              </a:xfrm>
              <a:prstGeom prst="rect">
                <a:avLst/>
              </a:prstGeom>
            </p:spPr>
          </p:pic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74968E4F-D68A-4608-A76E-84D6484995AF}"/>
                </a:ext>
              </a:extLst>
            </p:cNvPr>
            <p:cNvSpPr/>
            <p:nvPr/>
          </p:nvSpPr>
          <p:spPr>
            <a:xfrm>
              <a:off x="2992164" y="3344744"/>
              <a:ext cx="3600101" cy="26677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3FEED428-5584-46CB-B110-82F4460DF542}"/>
                </a:ext>
              </a:extLst>
            </p:cNvPr>
            <p:cNvSpPr/>
            <p:nvPr/>
          </p:nvSpPr>
          <p:spPr>
            <a:xfrm>
              <a:off x="2911313" y="3389229"/>
              <a:ext cx="854595" cy="1778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비밀번호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566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30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ManagePickerView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1C3B07EF-B250-4046-AC4A-0B5AB11D9EA7}"/>
              </a:ext>
            </a:extLst>
          </p:cNvPr>
          <p:cNvSpPr/>
          <p:nvPr/>
        </p:nvSpPr>
        <p:spPr>
          <a:xfrm>
            <a:off x="9518718" y="840356"/>
            <a:ext cx="2396762" cy="26932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참여중인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피커들의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수를 보여줍니다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참가중인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피커들의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목록을 보여 줍니다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신청대기중인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피커들을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보여줍니다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신청대기중인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피커들의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신청서를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확인하러 이동합니다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A498D25-4E58-4C4C-8F4B-129B094ACE8C}"/>
              </a:ext>
            </a:extLst>
          </p:cNvPr>
          <p:cNvSpPr/>
          <p:nvPr/>
        </p:nvSpPr>
        <p:spPr>
          <a:xfrm>
            <a:off x="1594652" y="372558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수정 페이지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xmlns="" id="{B5B5394A-020A-4297-BB21-46319F5B7437}"/>
              </a:ext>
            </a:extLst>
          </p:cNvPr>
          <p:cNvGraphicFramePr>
            <a:graphicFrameLocks noGrp="1"/>
          </p:cNvGraphicFramePr>
          <p:nvPr/>
        </p:nvGraphicFramePr>
        <p:xfrm>
          <a:off x="1739862" y="1729567"/>
          <a:ext cx="1420411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4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023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                  현재참여자수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정원 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                  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4676EDC8-5FB1-4A6D-B38D-E175DA071FCE}"/>
              </a:ext>
            </a:extLst>
          </p:cNvPr>
          <p:cNvSpPr/>
          <p:nvPr/>
        </p:nvSpPr>
        <p:spPr>
          <a:xfrm>
            <a:off x="1553262" y="1872532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CD7EAA2E-F807-46D2-99B0-B9F88945DC17}"/>
              </a:ext>
            </a:extLst>
          </p:cNvPr>
          <p:cNvSpPr/>
          <p:nvPr/>
        </p:nvSpPr>
        <p:spPr>
          <a:xfrm>
            <a:off x="1730163" y="2245965"/>
            <a:ext cx="11922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/>
              <a:t>참가한 </a:t>
            </a:r>
            <a:r>
              <a:rPr lang="ko-KR" altLang="en-US" sz="1000" b="1" dirty="0" err="1"/>
              <a:t>피커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C77AEEDB-ADEE-4036-A64A-08B5E64DA9AA}"/>
              </a:ext>
            </a:extLst>
          </p:cNvPr>
          <p:cNvSpPr/>
          <p:nvPr/>
        </p:nvSpPr>
        <p:spPr>
          <a:xfrm>
            <a:off x="1812657" y="2513391"/>
            <a:ext cx="2778069" cy="29963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17F33D07-BDFB-46D4-BD0E-860D81D6F941}"/>
              </a:ext>
            </a:extLst>
          </p:cNvPr>
          <p:cNvSpPr/>
          <p:nvPr/>
        </p:nvSpPr>
        <p:spPr>
          <a:xfrm>
            <a:off x="4733362" y="2242387"/>
            <a:ext cx="14205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/>
              <a:t>신청 대기중 </a:t>
            </a:r>
            <a:r>
              <a:rPr lang="ko-KR" altLang="en-US" sz="1000" b="1" dirty="0" err="1"/>
              <a:t>피커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BA635F23-F0FE-4D48-ACE2-025526324642}"/>
              </a:ext>
            </a:extLst>
          </p:cNvPr>
          <p:cNvSpPr/>
          <p:nvPr/>
        </p:nvSpPr>
        <p:spPr>
          <a:xfrm>
            <a:off x="4733362" y="2522964"/>
            <a:ext cx="2783619" cy="29963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DA20AED4-5AE5-409A-8D30-EA9D94FC7DA0}"/>
              </a:ext>
            </a:extLst>
          </p:cNvPr>
          <p:cNvSpPr/>
          <p:nvPr/>
        </p:nvSpPr>
        <p:spPr>
          <a:xfrm>
            <a:off x="1846988" y="2672516"/>
            <a:ext cx="2664048" cy="520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피커이름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BB06461D-8457-440F-9183-0ACDA7BB5169}"/>
              </a:ext>
            </a:extLst>
          </p:cNvPr>
          <p:cNvSpPr/>
          <p:nvPr/>
        </p:nvSpPr>
        <p:spPr>
          <a:xfrm>
            <a:off x="1846988" y="3336648"/>
            <a:ext cx="2664048" cy="520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피커이름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04161103-0AAE-4263-8E33-A6DD89DA2D70}"/>
              </a:ext>
            </a:extLst>
          </p:cNvPr>
          <p:cNvSpPr/>
          <p:nvPr/>
        </p:nvSpPr>
        <p:spPr>
          <a:xfrm>
            <a:off x="1844484" y="4012477"/>
            <a:ext cx="2664048" cy="520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피커이름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69C70178-8324-433E-8DED-B06B769B8CE8}"/>
              </a:ext>
            </a:extLst>
          </p:cNvPr>
          <p:cNvSpPr/>
          <p:nvPr/>
        </p:nvSpPr>
        <p:spPr>
          <a:xfrm>
            <a:off x="1844484" y="4676474"/>
            <a:ext cx="2664048" cy="520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피커이름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87EC7B9F-FF49-4C1E-A206-4F484FE148EC}"/>
              </a:ext>
            </a:extLst>
          </p:cNvPr>
          <p:cNvSpPr/>
          <p:nvPr/>
        </p:nvSpPr>
        <p:spPr>
          <a:xfrm>
            <a:off x="4756225" y="2690928"/>
            <a:ext cx="1557677" cy="520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피커이름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A9C8FEE9-C3D8-478E-9773-F7B92EA2A993}"/>
              </a:ext>
            </a:extLst>
          </p:cNvPr>
          <p:cNvSpPr/>
          <p:nvPr/>
        </p:nvSpPr>
        <p:spPr>
          <a:xfrm>
            <a:off x="6360391" y="2793518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신청서 </a:t>
            </a:r>
            <a:r>
              <a:rPr lang="ko-KR" altLang="en-US" sz="800" dirty="0" err="1">
                <a:solidFill>
                  <a:schemeClr val="bg1"/>
                </a:solidFill>
              </a:rPr>
              <a:t>보러가기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6A35636D-B609-487B-BB38-81044476598C}"/>
              </a:ext>
            </a:extLst>
          </p:cNvPr>
          <p:cNvSpPr/>
          <p:nvPr/>
        </p:nvSpPr>
        <p:spPr>
          <a:xfrm>
            <a:off x="4769525" y="3361297"/>
            <a:ext cx="1557677" cy="520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피커이름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42C9236F-D2DA-4FD0-BFC5-97FBB573C7C8}"/>
              </a:ext>
            </a:extLst>
          </p:cNvPr>
          <p:cNvSpPr/>
          <p:nvPr/>
        </p:nvSpPr>
        <p:spPr>
          <a:xfrm>
            <a:off x="6373691" y="3463887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신청서 </a:t>
            </a:r>
            <a:r>
              <a:rPr lang="ko-KR" altLang="en-US" sz="800" dirty="0" err="1">
                <a:solidFill>
                  <a:schemeClr val="bg1"/>
                </a:solidFill>
              </a:rPr>
              <a:t>보러가기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ACD0C5DE-32AC-4F44-B67D-BC33DB562536}"/>
              </a:ext>
            </a:extLst>
          </p:cNvPr>
          <p:cNvSpPr/>
          <p:nvPr/>
        </p:nvSpPr>
        <p:spPr>
          <a:xfrm>
            <a:off x="4766758" y="4092910"/>
            <a:ext cx="1557677" cy="520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피커이름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20FA1A71-7725-44BB-B563-4FACBF3D3F81}"/>
              </a:ext>
            </a:extLst>
          </p:cNvPr>
          <p:cNvSpPr/>
          <p:nvPr/>
        </p:nvSpPr>
        <p:spPr>
          <a:xfrm>
            <a:off x="6373691" y="4213912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신청서 </a:t>
            </a:r>
            <a:r>
              <a:rPr lang="ko-KR" altLang="en-US" sz="800" dirty="0" err="1">
                <a:solidFill>
                  <a:schemeClr val="bg1"/>
                </a:solidFill>
              </a:rPr>
              <a:t>보러가기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24038BF5-B6FB-40E2-A2BE-3B71F2B20424}"/>
              </a:ext>
            </a:extLst>
          </p:cNvPr>
          <p:cNvSpPr/>
          <p:nvPr/>
        </p:nvSpPr>
        <p:spPr>
          <a:xfrm>
            <a:off x="4769525" y="4912267"/>
            <a:ext cx="1557677" cy="520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피커이름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>
              <a:defRPr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79D9735E-94CF-42D9-BD44-CAB873320FFF}"/>
              </a:ext>
            </a:extLst>
          </p:cNvPr>
          <p:cNvSpPr/>
          <p:nvPr/>
        </p:nvSpPr>
        <p:spPr>
          <a:xfrm>
            <a:off x="6373691" y="5014857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신청서 </a:t>
            </a:r>
            <a:r>
              <a:rPr lang="ko-KR" altLang="en-US" sz="800" dirty="0" err="1">
                <a:solidFill>
                  <a:schemeClr val="bg1"/>
                </a:solidFill>
              </a:rPr>
              <a:t>보러가기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762FCC1A-2DA1-4DDF-AEFF-50A5A1AF7498}"/>
              </a:ext>
            </a:extLst>
          </p:cNvPr>
          <p:cNvSpPr/>
          <p:nvPr/>
        </p:nvSpPr>
        <p:spPr>
          <a:xfrm>
            <a:off x="1543312" y="2245606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780A8542-A9B2-4C6A-8F70-1E712EC8CFA7}"/>
              </a:ext>
            </a:extLst>
          </p:cNvPr>
          <p:cNvSpPr/>
          <p:nvPr/>
        </p:nvSpPr>
        <p:spPr>
          <a:xfrm>
            <a:off x="4472143" y="2257924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0E57F0B1-C544-4AE7-8510-88E93C18E11A}"/>
              </a:ext>
            </a:extLst>
          </p:cNvPr>
          <p:cNvSpPr/>
          <p:nvPr/>
        </p:nvSpPr>
        <p:spPr>
          <a:xfrm>
            <a:off x="6353096" y="2574323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BBD64E14-96B9-47AE-B93B-E7E37879E7D2}"/>
              </a:ext>
            </a:extLst>
          </p:cNvPr>
          <p:cNvSpPr/>
          <p:nvPr/>
        </p:nvSpPr>
        <p:spPr>
          <a:xfrm>
            <a:off x="3531183" y="5693802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4C2FA49E-A17D-4481-ADCE-828E9CDBED12}"/>
              </a:ext>
            </a:extLst>
          </p:cNvPr>
          <p:cNvSpPr/>
          <p:nvPr/>
        </p:nvSpPr>
        <p:spPr>
          <a:xfrm>
            <a:off x="4732822" y="5693802"/>
            <a:ext cx="1059543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48652609-CBC9-42F4-9743-834BC9EC1141}"/>
              </a:ext>
            </a:extLst>
          </p:cNvPr>
          <p:cNvSpPr/>
          <p:nvPr/>
        </p:nvSpPr>
        <p:spPr>
          <a:xfrm>
            <a:off x="154634" y="31906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075B35-423E-4943-B6D2-ADFCE1D3F0D9}"/>
              </a:ext>
            </a:extLst>
          </p:cNvPr>
          <p:cNvSpPr/>
          <p:nvPr/>
        </p:nvSpPr>
        <p:spPr>
          <a:xfrm>
            <a:off x="1730163" y="1480969"/>
            <a:ext cx="2261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스투더</a:t>
            </a:r>
            <a:r>
              <a:rPr lang="ko-KR" altLang="en-US" sz="1200" b="1" dirty="0"/>
              <a:t> 명 </a:t>
            </a:r>
            <a:r>
              <a:rPr lang="en-US" altLang="ko-KR" sz="1200" b="1" dirty="0"/>
              <a:t>-</a:t>
            </a:r>
            <a:r>
              <a:rPr lang="ko-KR" altLang="en-US" sz="1200" b="1" dirty="0" err="1"/>
              <a:t>피커</a:t>
            </a:r>
            <a:r>
              <a:rPr lang="ko-KR" altLang="en-US" sz="1200" b="1" dirty="0"/>
              <a:t> 관리</a:t>
            </a:r>
          </a:p>
        </p:txBody>
      </p:sp>
      <p:sp>
        <p:nvSpPr>
          <p:cNvPr id="48" name="Button">
            <a:extLst>
              <a:ext uri="{FF2B5EF4-FFF2-40B4-BE49-F238E27FC236}">
                <a16:creationId xmlns:a16="http://schemas.microsoft.com/office/drawing/2014/main" xmlns="" id="{9593FD5E-F35C-4EF4-BE4E-F2CDF0D5BED9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Button">
            <a:extLst>
              <a:ext uri="{FF2B5EF4-FFF2-40B4-BE49-F238E27FC236}">
                <a16:creationId xmlns:a16="http://schemas.microsoft.com/office/drawing/2014/main" xmlns="" id="{56CCC6F3-D237-46B8-B902-648A12807E77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Button">
            <a:extLst>
              <a:ext uri="{FF2B5EF4-FFF2-40B4-BE49-F238E27FC236}">
                <a16:creationId xmlns:a16="http://schemas.microsoft.com/office/drawing/2014/main" xmlns="" id="{8BDD1BB1-4B1B-4275-9022-EC87043EDC7D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83BDFCF4-97C1-40DD-B603-97FFAE69316D}"/>
              </a:ext>
            </a:extLst>
          </p:cNvPr>
          <p:cNvSpPr/>
          <p:nvPr/>
        </p:nvSpPr>
        <p:spPr>
          <a:xfrm>
            <a:off x="4213632" y="4751561"/>
            <a:ext cx="258511" cy="261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48A70A6-1D59-41C7-A5B7-B38B863C1301}"/>
              </a:ext>
            </a:extLst>
          </p:cNvPr>
          <p:cNvSpPr/>
          <p:nvPr/>
        </p:nvSpPr>
        <p:spPr>
          <a:xfrm>
            <a:off x="4258557" y="4859609"/>
            <a:ext cx="161359" cy="457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A09706B5-1B08-4EFB-A5BF-236346D7C106}"/>
              </a:ext>
            </a:extLst>
          </p:cNvPr>
          <p:cNvSpPr/>
          <p:nvPr/>
        </p:nvSpPr>
        <p:spPr>
          <a:xfrm>
            <a:off x="4213632" y="2797915"/>
            <a:ext cx="258511" cy="261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FD8D2523-0470-4F5C-8463-4895B6510C1F}"/>
              </a:ext>
            </a:extLst>
          </p:cNvPr>
          <p:cNvSpPr/>
          <p:nvPr/>
        </p:nvSpPr>
        <p:spPr>
          <a:xfrm>
            <a:off x="4258557" y="2905963"/>
            <a:ext cx="161359" cy="457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1E1B57CA-8200-4D09-8CD4-EC8EC2B562CA}"/>
              </a:ext>
            </a:extLst>
          </p:cNvPr>
          <p:cNvSpPr/>
          <p:nvPr/>
        </p:nvSpPr>
        <p:spPr>
          <a:xfrm>
            <a:off x="4216978" y="3429000"/>
            <a:ext cx="258511" cy="261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4B5AF89-3D0E-4EEA-BB6F-CCF16CDA7DEE}"/>
              </a:ext>
            </a:extLst>
          </p:cNvPr>
          <p:cNvSpPr/>
          <p:nvPr/>
        </p:nvSpPr>
        <p:spPr>
          <a:xfrm>
            <a:off x="4277168" y="3536792"/>
            <a:ext cx="161359" cy="457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EBFD691F-58A7-4F5B-8FBC-EC1C6BC0E21E}"/>
              </a:ext>
            </a:extLst>
          </p:cNvPr>
          <p:cNvSpPr/>
          <p:nvPr/>
        </p:nvSpPr>
        <p:spPr>
          <a:xfrm>
            <a:off x="4213632" y="4092910"/>
            <a:ext cx="258511" cy="261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1EA7C58-9870-4416-8445-7D301F5A3CC7}"/>
              </a:ext>
            </a:extLst>
          </p:cNvPr>
          <p:cNvSpPr/>
          <p:nvPr/>
        </p:nvSpPr>
        <p:spPr>
          <a:xfrm>
            <a:off x="4258557" y="4200958"/>
            <a:ext cx="161359" cy="457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577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31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xmlns="" id="{C0E0748A-2256-42BF-A7CD-3975ECAAE78D}"/>
              </a:ext>
            </a:extLst>
          </p:cNvPr>
          <p:cNvGraphicFramePr>
            <a:graphicFrameLocks noGrp="1"/>
          </p:cNvGraphicFramePr>
          <p:nvPr/>
        </p:nvGraphicFramePr>
        <p:xfrm>
          <a:off x="1524196" y="2368113"/>
          <a:ext cx="6578106" cy="2815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50178">
                  <a:extLst>
                    <a:ext uri="{9D8B030D-6E8A-4147-A177-3AD203B41FA5}">
                      <a16:colId xmlns:a16="http://schemas.microsoft.com/office/drawing/2014/main" xmlns="" val="2907528264"/>
                    </a:ext>
                  </a:extLst>
                </a:gridCol>
              </a:tblGrid>
              <a:tr h="312886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 모임 정보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(*)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라이언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28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핸드폰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(*)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010-1234-5468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5403445"/>
                  </a:ext>
                </a:extLst>
              </a:tr>
              <a:tr h="3128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주소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서울시 마포구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4396790"/>
                  </a:ext>
                </a:extLst>
              </a:tr>
              <a:tr h="1877315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        </a:t>
                      </a:r>
                      <a:r>
                        <a:rPr lang="ko-KR" altLang="en-US" sz="800" b="1" dirty="0" err="1"/>
                        <a:t>신청동기</a:t>
                      </a:r>
                      <a:r>
                        <a:rPr lang="ko-KR" altLang="en-US" sz="800" b="1" dirty="0"/>
                        <a:t> 및 기타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F3C77148-C7E6-47B8-A82C-124B2B57E05B}"/>
              </a:ext>
            </a:extLst>
          </p:cNvPr>
          <p:cNvSpPr/>
          <p:nvPr/>
        </p:nvSpPr>
        <p:spPr>
          <a:xfrm>
            <a:off x="6004504" y="5281711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승인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37AE00CD-D32A-4ADF-8B9B-E450B1B71C33}"/>
              </a:ext>
            </a:extLst>
          </p:cNvPr>
          <p:cNvSpPr/>
          <p:nvPr/>
        </p:nvSpPr>
        <p:spPr>
          <a:xfrm>
            <a:off x="1509983" y="5281711"/>
            <a:ext cx="1059543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EBA14A77-D2B5-44D3-8ACA-3F1E4EFCCEDF}"/>
              </a:ext>
            </a:extLst>
          </p:cNvPr>
          <p:cNvSpPr/>
          <p:nvPr/>
        </p:nvSpPr>
        <p:spPr>
          <a:xfrm>
            <a:off x="1647208" y="2024817"/>
            <a:ext cx="22770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/>
              <a:t>스투더</a:t>
            </a:r>
            <a:r>
              <a:rPr lang="ko-KR" altLang="en-US" sz="1000" b="1" dirty="0"/>
              <a:t> 이름 </a:t>
            </a:r>
            <a:r>
              <a:rPr lang="en-US" altLang="ko-KR" sz="1000" b="1" dirty="0"/>
              <a:t>– </a:t>
            </a:r>
            <a:r>
              <a:rPr lang="ko-KR" altLang="en-US" sz="1000" b="1" dirty="0"/>
              <a:t>신청서 확인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C69F5451-4496-41FA-A105-BC5A0F400CB8}"/>
              </a:ext>
            </a:extLst>
          </p:cNvPr>
          <p:cNvSpPr/>
          <p:nvPr/>
        </p:nvSpPr>
        <p:spPr>
          <a:xfrm>
            <a:off x="3222581" y="3454076"/>
            <a:ext cx="4774170" cy="15980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Text area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C2A2B057-952F-40A2-B953-4E13AE7F0A06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나의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신청서 확인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B4CA28A5-9DAD-4B7E-9CA5-511D1FD4FF22}"/>
              </a:ext>
            </a:extLst>
          </p:cNvPr>
          <p:cNvSpPr/>
          <p:nvPr/>
        </p:nvSpPr>
        <p:spPr>
          <a:xfrm>
            <a:off x="9498453" y="859244"/>
            <a:ext cx="2396762" cy="251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신청자가 내가 개설한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중 어떤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스투더에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신청했는지 알려줍니다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신청자의 유형이 승인요청 인지 질문인지 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알려줍니다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xmlns="" id="{19E8B103-ACFA-4207-8B7F-8DAAAE0595C9}"/>
              </a:ext>
            </a:extLst>
          </p:cNvPr>
          <p:cNvSpPr/>
          <p:nvPr/>
        </p:nvSpPr>
        <p:spPr>
          <a:xfrm>
            <a:off x="1501233" y="2065123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B06FDBCF-A2FF-4844-9781-BBD62F873DC6}"/>
              </a:ext>
            </a:extLst>
          </p:cNvPr>
          <p:cNvSpPr/>
          <p:nvPr/>
        </p:nvSpPr>
        <p:spPr>
          <a:xfrm>
            <a:off x="7043997" y="5281711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거절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680D7E32-3055-45BC-A6C0-3011716EEB6A}"/>
              </a:ext>
            </a:extLst>
          </p:cNvPr>
          <p:cNvSpPr/>
          <p:nvPr/>
        </p:nvSpPr>
        <p:spPr>
          <a:xfrm>
            <a:off x="154634" y="331181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xmlns="" id="{550A4B2D-67A7-47A1-A859-668F49472658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Button">
            <a:extLst>
              <a:ext uri="{FF2B5EF4-FFF2-40B4-BE49-F238E27FC236}">
                <a16:creationId xmlns:a16="http://schemas.microsoft.com/office/drawing/2014/main" xmlns="" id="{4EBA9724-2B5F-4A0C-BA2F-D15F96D1D2E1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Button">
            <a:extLst>
              <a:ext uri="{FF2B5EF4-FFF2-40B4-BE49-F238E27FC236}">
                <a16:creationId xmlns:a16="http://schemas.microsoft.com/office/drawing/2014/main" xmlns="" id="{99B9559B-DFA4-43BA-95D0-F45C44890449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2029500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32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5578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ProvMypageView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맛집찾기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E6EF0D3-9544-49F8-897B-883AC9679DAC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 마이 페이지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–HOME-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B1FD42F-11CA-4C23-9EE8-853CB07BA28E}"/>
              </a:ext>
            </a:extLst>
          </p:cNvPr>
          <p:cNvSpPr/>
          <p:nvPr/>
        </p:nvSpPr>
        <p:spPr>
          <a:xfrm>
            <a:off x="9552492" y="1007116"/>
            <a:ext cx="2481313" cy="1225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사업자 계정으로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MY PAGE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눌렀을떄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나오는 화면 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보유카페 는 전체 카페목록에 대한 정보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예약대기는 운영종료이후 밤 동안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들어온 예약요청을 알려줌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차 프로젝트에서 간단한 본인인증을 거친 후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삭제를 진행하겠습니다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자바에서는 비밀번호정도만 확인하려 합니다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------------------------------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자바로 그래프 구현가능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카페에 대한 예약현황은 일단 진행 </a:t>
            </a:r>
            <a:r>
              <a:rPr lang="en-US" altLang="ko-KR" sz="800" dirty="0">
                <a:solidFill>
                  <a:schemeClr val="tx1"/>
                </a:solidFill>
              </a:rPr>
              <a:t>(X)</a:t>
            </a: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보유카페 및 예약 대기를 클릭 </a:t>
            </a:r>
            <a:r>
              <a:rPr lang="ko-KR" altLang="en-US" sz="800" dirty="0" err="1">
                <a:solidFill>
                  <a:schemeClr val="tx1"/>
                </a:solidFill>
              </a:rPr>
              <a:t>했을때</a:t>
            </a:r>
            <a:r>
              <a:rPr lang="ko-KR" altLang="en-US" sz="800" dirty="0">
                <a:solidFill>
                  <a:schemeClr val="tx1"/>
                </a:solidFill>
              </a:rPr>
              <a:t> 각각의 정보가 나오도록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ABDA6DB7-6B58-4750-9AEA-ECBC89D70D77}"/>
              </a:ext>
            </a:extLst>
          </p:cNvPr>
          <p:cNvGrpSpPr/>
          <p:nvPr/>
        </p:nvGrpSpPr>
        <p:grpSpPr>
          <a:xfrm>
            <a:off x="1507743" y="1440880"/>
            <a:ext cx="6954031" cy="1052493"/>
            <a:chOff x="2060193" y="1336105"/>
            <a:chExt cx="6954031" cy="1052493"/>
          </a:xfrm>
        </p:grpSpPr>
        <p:sp>
          <p:nvSpPr>
            <p:cNvPr id="27" name="도형 3">
              <a:extLst>
                <a:ext uri="{FF2B5EF4-FFF2-40B4-BE49-F238E27FC236}">
                  <a16:creationId xmlns:a16="http://schemas.microsoft.com/office/drawing/2014/main" xmlns="" id="{C7E8ADE3-C9E7-4FBA-9F6B-E0114104D71D}"/>
                </a:ext>
              </a:extLst>
            </p:cNvPr>
            <p:cNvSpPr>
              <a:spLocks/>
            </p:cNvSpPr>
            <p:nvPr/>
          </p:nvSpPr>
          <p:spPr>
            <a:xfrm>
              <a:off x="2183026" y="1716232"/>
              <a:ext cx="6831198" cy="672366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텍스트 상자 4">
              <a:extLst>
                <a:ext uri="{FF2B5EF4-FFF2-40B4-BE49-F238E27FC236}">
                  <a16:creationId xmlns:a16="http://schemas.microsoft.com/office/drawing/2014/main" xmlns="" id="{B9E8ABA2-A31A-4D18-ADDC-DDEEAFA08738}"/>
                </a:ext>
              </a:extLst>
            </p:cNvPr>
            <p:cNvSpPr txBox="1">
              <a:spLocks/>
            </p:cNvSpPr>
            <p:nvPr/>
          </p:nvSpPr>
          <p:spPr>
            <a:xfrm>
              <a:off x="2060193" y="1336105"/>
              <a:ext cx="1803468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MY</a:t>
              </a:r>
              <a:r>
                <a:rPr lang="ko-KR" altLang="en-US" sz="12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2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PAGE</a:t>
              </a:r>
              <a:r>
                <a:rPr lang="ko-KR" altLang="en-US" sz="12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2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HOME</a:t>
              </a:r>
              <a:endParaRPr lang="ko-KR" altLang="en-US" sz="1200" b="1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텍스트 상자 6">
              <a:extLst>
                <a:ext uri="{FF2B5EF4-FFF2-40B4-BE49-F238E27FC236}">
                  <a16:creationId xmlns:a16="http://schemas.microsoft.com/office/drawing/2014/main" xmlns="" id="{93B63291-3E54-45B9-9E73-D0B80862F789}"/>
                </a:ext>
              </a:extLst>
            </p:cNvPr>
            <p:cNvSpPr txBox="1">
              <a:spLocks/>
            </p:cNvSpPr>
            <p:nvPr/>
          </p:nvSpPr>
          <p:spPr>
            <a:xfrm>
              <a:off x="2350674" y="1807559"/>
              <a:ext cx="1419960" cy="4616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실명</a:t>
              </a:r>
              <a:endParaRPr lang="en-US" altLang="ko-KR" sz="12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아이디</a:t>
              </a:r>
            </a:p>
          </p:txBody>
        </p:sp>
        <p:sp>
          <p:nvSpPr>
            <p:cNvPr id="33" name="텍스트 상자 9">
              <a:extLst>
                <a:ext uri="{FF2B5EF4-FFF2-40B4-BE49-F238E27FC236}">
                  <a16:creationId xmlns:a16="http://schemas.microsoft.com/office/drawing/2014/main" xmlns="" id="{29E3BC2B-DDC1-4F64-8C65-0228E7DD521A}"/>
                </a:ext>
              </a:extLst>
            </p:cNvPr>
            <p:cNvSpPr txBox="1">
              <a:spLocks/>
            </p:cNvSpPr>
            <p:nvPr/>
          </p:nvSpPr>
          <p:spPr>
            <a:xfrm>
              <a:off x="6623499" y="1820468"/>
              <a:ext cx="1000069" cy="4616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보유 카페</a:t>
              </a:r>
              <a:endParaRPr lang="en-US" altLang="ko-KR" sz="12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12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6" name="도형 15">
              <a:extLst>
                <a:ext uri="{FF2B5EF4-FFF2-40B4-BE49-F238E27FC236}">
                  <a16:creationId xmlns:a16="http://schemas.microsoft.com/office/drawing/2014/main" xmlns="" id="{C2B3A313-D553-437A-A7C4-D43BDAA90C12}"/>
                </a:ext>
              </a:extLst>
            </p:cNvPr>
            <p:cNvCxnSpPr>
              <a:cxnSpLocks/>
            </p:cNvCxnSpPr>
            <p:nvPr/>
          </p:nvCxnSpPr>
          <p:spPr>
            <a:xfrm>
              <a:off x="2169064" y="1613604"/>
              <a:ext cx="6695018" cy="0"/>
            </a:xfrm>
            <a:prstGeom prst="line">
              <a:avLst/>
            </a:prstGeom>
            <a:ln w="6350" cap="flat" cmpd="sng">
              <a:solidFill>
                <a:schemeClr val="bg1">
                  <a:lumMod val="50000"/>
                  <a:lumOff val="0"/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xmlns="" id="{B7073276-22A2-4B00-BAEB-872493591883}"/>
              </a:ext>
            </a:extLst>
          </p:cNvPr>
          <p:cNvGraphicFramePr/>
          <p:nvPr/>
        </p:nvGraphicFramePr>
        <p:xfrm>
          <a:off x="1860878" y="2650144"/>
          <a:ext cx="3525010" cy="195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2" name="도형 15">
            <a:extLst>
              <a:ext uri="{FF2B5EF4-FFF2-40B4-BE49-F238E27FC236}">
                <a16:creationId xmlns:a16="http://schemas.microsoft.com/office/drawing/2014/main" xmlns="" id="{8B40B6CE-514E-4074-AF45-47F2C77DFD9C}"/>
              </a:ext>
            </a:extLst>
          </p:cNvPr>
          <p:cNvCxnSpPr>
            <a:cxnSpLocks/>
          </p:cNvCxnSpPr>
          <p:nvPr/>
        </p:nvCxnSpPr>
        <p:spPr>
          <a:xfrm>
            <a:off x="1931618" y="3062494"/>
            <a:ext cx="1374830" cy="0"/>
          </a:xfrm>
          <a:prstGeom prst="line">
            <a:avLst/>
          </a:prstGeom>
          <a:ln w="6350" cap="flat" cmpd="sng">
            <a:solidFill>
              <a:schemeClr val="bg1">
                <a:lumMod val="50000"/>
                <a:lumOff val="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xmlns="" id="{1DA99239-C79C-48B7-A6EB-7CA44E8C9D18}"/>
              </a:ext>
            </a:extLst>
          </p:cNvPr>
          <p:cNvGraphicFramePr/>
          <p:nvPr/>
        </p:nvGraphicFramePr>
        <p:xfrm>
          <a:off x="5095374" y="2261128"/>
          <a:ext cx="3079441" cy="2238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4" name="도형 15">
            <a:extLst>
              <a:ext uri="{FF2B5EF4-FFF2-40B4-BE49-F238E27FC236}">
                <a16:creationId xmlns:a16="http://schemas.microsoft.com/office/drawing/2014/main" xmlns="" id="{AF9D33AD-C19F-495E-B695-CD01B48BFED3}"/>
              </a:ext>
            </a:extLst>
          </p:cNvPr>
          <p:cNvCxnSpPr>
            <a:cxnSpLocks/>
          </p:cNvCxnSpPr>
          <p:nvPr/>
        </p:nvCxnSpPr>
        <p:spPr>
          <a:xfrm>
            <a:off x="5264916" y="3062494"/>
            <a:ext cx="596289" cy="0"/>
          </a:xfrm>
          <a:prstGeom prst="line">
            <a:avLst/>
          </a:prstGeom>
          <a:ln w="6350" cap="flat" cmpd="sng">
            <a:solidFill>
              <a:schemeClr val="bg1">
                <a:lumMod val="50000"/>
                <a:lumOff val="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74CDAE38-57DA-4633-A7BB-DB489178599F}"/>
              </a:ext>
            </a:extLst>
          </p:cNvPr>
          <p:cNvSpPr/>
          <p:nvPr/>
        </p:nvSpPr>
        <p:spPr>
          <a:xfrm>
            <a:off x="7141477" y="658319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3E6920FD-F214-4737-AA19-79EDB85555F3}"/>
              </a:ext>
            </a:extLst>
          </p:cNvPr>
          <p:cNvSpPr/>
          <p:nvPr/>
        </p:nvSpPr>
        <p:spPr>
          <a:xfrm>
            <a:off x="154634" y="31906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F5F1FFC9-C497-447E-ACFE-6C0D8AAFE3A1}"/>
              </a:ext>
            </a:extLst>
          </p:cNvPr>
          <p:cNvGrpSpPr/>
          <p:nvPr/>
        </p:nvGrpSpPr>
        <p:grpSpPr>
          <a:xfrm>
            <a:off x="1956492" y="4848362"/>
            <a:ext cx="5395326" cy="1780570"/>
            <a:chOff x="1616614" y="4700840"/>
            <a:chExt cx="6024707" cy="20792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F3DB816F-A18C-4A49-BE19-2254B1DB53C0}"/>
                </a:ext>
              </a:extLst>
            </p:cNvPr>
            <p:cNvGrpSpPr/>
            <p:nvPr/>
          </p:nvGrpSpPr>
          <p:grpSpPr>
            <a:xfrm>
              <a:off x="1616614" y="4700840"/>
              <a:ext cx="6019766" cy="2079206"/>
              <a:chOff x="301682" y="2295674"/>
              <a:chExt cx="8853170" cy="2954020"/>
            </a:xfrm>
          </p:grpSpPr>
          <p:sp>
            <p:nvSpPr>
              <p:cNvPr id="48" name="텍스트 상자 17">
                <a:extLst>
                  <a:ext uri="{FF2B5EF4-FFF2-40B4-BE49-F238E27FC236}">
                    <a16:creationId xmlns:a16="http://schemas.microsoft.com/office/drawing/2014/main" xmlns="" id="{A1B310E8-C34A-4BB6-B30C-59BB18B841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26" y="2378224"/>
                <a:ext cx="306705" cy="3702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89535" tIns="46355" rIns="89535" bIns="46355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0">
                <a:extLst>
                  <a:ext uri="{FF2B5EF4-FFF2-40B4-BE49-F238E27FC236}">
                    <a16:creationId xmlns:a16="http://schemas.microsoft.com/office/drawing/2014/main" xmlns="" id="{8E2E7D6F-B44D-4456-9FEC-B01A033C2B07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348672" y="2295674"/>
                <a:ext cx="4144010" cy="373380"/>
              </a:xfrm>
              <a:prstGeom prst="snip2Same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1">
                <a:extLst>
                  <a:ext uri="{FF2B5EF4-FFF2-40B4-BE49-F238E27FC236}">
                    <a16:creationId xmlns:a16="http://schemas.microsoft.com/office/drawing/2014/main" xmlns="" id="{F8BD3C3A-6227-4368-B28F-0430B93B37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8672" y="2667784"/>
                <a:ext cx="4144010" cy="1059180"/>
              </a:xfrm>
              <a:prstGeom prst="snip2Same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텍스트 상자 22">
                <a:extLst>
                  <a:ext uri="{FF2B5EF4-FFF2-40B4-BE49-F238E27FC236}">
                    <a16:creationId xmlns:a16="http://schemas.microsoft.com/office/drawing/2014/main" xmlns="" id="{B28E3A36-7946-4E6C-97DC-9D492F790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982" y="2331234"/>
                <a:ext cx="1719580" cy="42125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r>
                  <a:rPr lang="ko-KR" altLang="en-US" sz="1050" dirty="0" err="1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카페명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1</a:t>
                </a:r>
                <a:endPara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텍스트 상자 23">
                <a:extLst>
                  <a:ext uri="{FF2B5EF4-FFF2-40B4-BE49-F238E27FC236}">
                    <a16:creationId xmlns:a16="http://schemas.microsoft.com/office/drawing/2014/main" xmlns="" id="{ACF86E99-B6BB-4F79-B143-CA637CA25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272" y="2762373"/>
                <a:ext cx="3366769" cy="11744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171450" indent="-17145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영업시간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: </a:t>
                </a:r>
              </a:p>
              <a:p>
                <a:pPr marL="171450" indent="-17145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주소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: </a:t>
                </a:r>
              </a:p>
              <a:p>
                <a:pPr marL="171450" indent="-17145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전화번호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: </a:t>
                </a:r>
              </a:p>
              <a:p>
                <a:pPr marL="171450" indent="-17145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ko-KR" altLang="en-US" sz="1000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3" name="도형 24">
                <a:extLst>
                  <a:ext uri="{FF2B5EF4-FFF2-40B4-BE49-F238E27FC236}">
                    <a16:creationId xmlns:a16="http://schemas.microsoft.com/office/drawing/2014/main" xmlns="" id="{5A26A579-F3E1-4EA5-8958-6787AD64005B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5010842" y="2295674"/>
                <a:ext cx="4144010" cy="373380"/>
              </a:xfrm>
              <a:prstGeom prst="snip2Same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도형 25">
                <a:extLst>
                  <a:ext uri="{FF2B5EF4-FFF2-40B4-BE49-F238E27FC236}">
                    <a16:creationId xmlns:a16="http://schemas.microsoft.com/office/drawing/2014/main" xmlns="" id="{6CFF60D3-3809-47F1-84E2-A81EEBAB1A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10842" y="2667784"/>
                <a:ext cx="4144010" cy="1059180"/>
              </a:xfrm>
              <a:prstGeom prst="snip2Same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텍스트 상자 26">
                <a:extLst>
                  <a:ext uri="{FF2B5EF4-FFF2-40B4-BE49-F238E27FC236}">
                    <a16:creationId xmlns:a16="http://schemas.microsoft.com/office/drawing/2014/main" xmlns="" id="{6AC9FCB3-4273-4A09-AB88-1B76031C0D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5788" y="2331234"/>
                <a:ext cx="1719580" cy="42125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r>
                  <a:rPr lang="ko-KR" altLang="en-US" sz="1050" dirty="0" err="1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카페명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2</a:t>
                </a:r>
                <a:endPara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6" name="도형 27">
                <a:extLst>
                  <a:ext uri="{FF2B5EF4-FFF2-40B4-BE49-F238E27FC236}">
                    <a16:creationId xmlns:a16="http://schemas.microsoft.com/office/drawing/2014/main" xmlns="" id="{D6B850C7-B3C4-4BC3-8C91-9DCA79778237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5009572" y="3817769"/>
                <a:ext cx="4144010" cy="373380"/>
              </a:xfrm>
              <a:prstGeom prst="snip2Same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7" name="도형 28">
                <a:extLst>
                  <a:ext uri="{FF2B5EF4-FFF2-40B4-BE49-F238E27FC236}">
                    <a16:creationId xmlns:a16="http://schemas.microsoft.com/office/drawing/2014/main" xmlns="" id="{BFECA78B-F79A-4595-91C7-BE3A1F6E98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09572" y="4190514"/>
                <a:ext cx="4144010" cy="1059180"/>
              </a:xfrm>
              <a:prstGeom prst="snip2Same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8" name="텍스트 상자 29">
                <a:extLst>
                  <a:ext uri="{FF2B5EF4-FFF2-40B4-BE49-F238E27FC236}">
                    <a16:creationId xmlns:a16="http://schemas.microsoft.com/office/drawing/2014/main" xmlns="" id="{8D8FCE02-0D8E-4136-BE4C-BCA6FD659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5788" y="3786152"/>
                <a:ext cx="1719580" cy="43401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r>
                  <a:rPr lang="ko-KR" altLang="en-US" sz="1100" dirty="0" err="1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카페명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4</a:t>
                </a:r>
                <a:endParaRPr lang="ko-KR" altLang="en-US" sz="1100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도형 30">
                <a:extLst>
                  <a:ext uri="{FF2B5EF4-FFF2-40B4-BE49-F238E27FC236}">
                    <a16:creationId xmlns:a16="http://schemas.microsoft.com/office/drawing/2014/main" xmlns="" id="{5F97DDA1-322C-401D-9B08-262075CA45D2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301682" y="3817769"/>
                <a:ext cx="4144010" cy="373380"/>
              </a:xfrm>
              <a:prstGeom prst="snip2Same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도형 31">
                <a:extLst>
                  <a:ext uri="{FF2B5EF4-FFF2-40B4-BE49-F238E27FC236}">
                    <a16:creationId xmlns:a16="http://schemas.microsoft.com/office/drawing/2014/main" xmlns="" id="{86B943DC-B732-4825-A6A2-5A35013F46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682" y="4190514"/>
                <a:ext cx="4144010" cy="1059180"/>
              </a:xfrm>
              <a:prstGeom prst="snip2Same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000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텍스트 상자 32">
                <a:extLst>
                  <a:ext uri="{FF2B5EF4-FFF2-40B4-BE49-F238E27FC236}">
                    <a16:creationId xmlns:a16="http://schemas.microsoft.com/office/drawing/2014/main" xmlns="" id="{83E2EE9C-E0D6-40DC-8C74-35724C2C1C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833" y="3805032"/>
                <a:ext cx="1719580" cy="42125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r>
                  <a:rPr lang="ko-KR" altLang="en-US" sz="1050" dirty="0" err="1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카페명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2" name="텍스트 상자 33">
                <a:extLst>
                  <a:ext uri="{FF2B5EF4-FFF2-40B4-BE49-F238E27FC236}">
                    <a16:creationId xmlns:a16="http://schemas.microsoft.com/office/drawing/2014/main" xmlns="" id="{19AFEBB7-2E1E-488A-BBF6-7D292AA5BA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0340" y="2331234"/>
                <a:ext cx="1719580" cy="37168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&gt;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보기</a:t>
                </a:r>
              </a:p>
            </p:txBody>
          </p:sp>
          <p:sp>
            <p:nvSpPr>
              <p:cNvPr id="66" name="텍스트 상자 33">
                <a:extLst>
                  <a:ext uri="{FF2B5EF4-FFF2-40B4-BE49-F238E27FC236}">
                    <a16:creationId xmlns:a16="http://schemas.microsoft.com/office/drawing/2014/main" xmlns="" id="{907CBA08-8AD2-47A5-803B-E6AEFD763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5865" y="3840804"/>
                <a:ext cx="2654039" cy="37168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&gt;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보기</a:t>
                </a:r>
              </a:p>
            </p:txBody>
          </p:sp>
          <p:sp>
            <p:nvSpPr>
              <p:cNvPr id="67" name="텍스트 상자 33">
                <a:extLst>
                  <a:ext uri="{FF2B5EF4-FFF2-40B4-BE49-F238E27FC236}">
                    <a16:creationId xmlns:a16="http://schemas.microsoft.com/office/drawing/2014/main" xmlns="" id="{2220BBA2-601C-47E0-999F-5D83D0C8AB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5782" y="2331234"/>
                <a:ext cx="2814206" cy="37168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&gt;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보기</a:t>
                </a:r>
              </a:p>
            </p:txBody>
          </p:sp>
        </p:grpSp>
        <p:sp>
          <p:nvSpPr>
            <p:cNvPr id="69" name="텍스트 상자 19">
              <a:extLst>
                <a:ext uri="{FF2B5EF4-FFF2-40B4-BE49-F238E27FC236}">
                  <a16:creationId xmlns:a16="http://schemas.microsoft.com/office/drawing/2014/main" xmlns="" id="{E95558A3-98AC-42AD-85BD-1FB78B81F23F}"/>
                </a:ext>
              </a:extLst>
            </p:cNvPr>
            <p:cNvSpPr txBox="1">
              <a:spLocks/>
            </p:cNvSpPr>
            <p:nvPr/>
          </p:nvSpPr>
          <p:spPr>
            <a:xfrm>
              <a:off x="3865334" y="5434064"/>
              <a:ext cx="598649" cy="271045"/>
            </a:xfrm>
            <a:prstGeom prst="rect">
              <a:avLst/>
            </a:prstGeom>
            <a:noFill/>
            <a:ln w="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900" dirty="0">
                  <a:ln w="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</a:p>
          </p:txBody>
        </p:sp>
        <p:sp>
          <p:nvSpPr>
            <p:cNvPr id="71" name="텍스트 상자 19">
              <a:extLst>
                <a:ext uri="{FF2B5EF4-FFF2-40B4-BE49-F238E27FC236}">
                  <a16:creationId xmlns:a16="http://schemas.microsoft.com/office/drawing/2014/main" xmlns="" id="{5AE85A60-913D-4F1A-A879-194F85BE028C}"/>
                </a:ext>
              </a:extLst>
            </p:cNvPr>
            <p:cNvSpPr txBox="1">
              <a:spLocks/>
            </p:cNvSpPr>
            <p:nvPr/>
          </p:nvSpPr>
          <p:spPr>
            <a:xfrm>
              <a:off x="3895113" y="6491812"/>
              <a:ext cx="512807" cy="271045"/>
            </a:xfrm>
            <a:prstGeom prst="rect">
              <a:avLst/>
            </a:prstGeom>
            <a:noFill/>
            <a:ln w="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900" dirty="0">
                  <a:ln w="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</a:p>
          </p:txBody>
        </p:sp>
        <p:sp>
          <p:nvSpPr>
            <p:cNvPr id="73" name="텍스트 상자 19">
              <a:extLst>
                <a:ext uri="{FF2B5EF4-FFF2-40B4-BE49-F238E27FC236}">
                  <a16:creationId xmlns:a16="http://schemas.microsoft.com/office/drawing/2014/main" xmlns="" id="{C64A19D3-3D8B-4904-BA0A-2D0911AD99C5}"/>
                </a:ext>
              </a:extLst>
            </p:cNvPr>
            <p:cNvSpPr txBox="1">
              <a:spLocks/>
            </p:cNvSpPr>
            <p:nvPr/>
          </p:nvSpPr>
          <p:spPr>
            <a:xfrm>
              <a:off x="7000811" y="5454577"/>
              <a:ext cx="640510" cy="272164"/>
            </a:xfrm>
            <a:prstGeom prst="rect">
              <a:avLst/>
            </a:prstGeom>
            <a:noFill/>
            <a:ln w="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900" dirty="0">
                  <a:ln w="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xmlns="" id="{5C5A3E27-4343-4A18-8FFA-F2BC2F7F0B10}"/>
                </a:ext>
              </a:extLst>
            </p:cNvPr>
            <p:cNvGrpSpPr/>
            <p:nvPr/>
          </p:nvGrpSpPr>
          <p:grpSpPr>
            <a:xfrm>
              <a:off x="6058522" y="6245199"/>
              <a:ext cx="331753" cy="300798"/>
              <a:chOff x="2794201" y="5831554"/>
              <a:chExt cx="481726" cy="481726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xmlns="" id="{ED5A5FDF-1286-4D1F-B48B-97BCB28ECC8F}"/>
                  </a:ext>
                </a:extLst>
              </p:cNvPr>
              <p:cNvSpPr/>
              <p:nvPr/>
            </p:nvSpPr>
            <p:spPr>
              <a:xfrm>
                <a:off x="2794201" y="6020870"/>
                <a:ext cx="481726" cy="1030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xmlns="" id="{9CAB54B2-256C-4C28-B6BB-FD4857182F72}"/>
                  </a:ext>
                </a:extLst>
              </p:cNvPr>
              <p:cNvSpPr/>
              <p:nvPr/>
            </p:nvSpPr>
            <p:spPr>
              <a:xfrm rot="5400000">
                <a:off x="2794200" y="6020870"/>
                <a:ext cx="481726" cy="1030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3" name="Button">
            <a:extLst>
              <a:ext uri="{FF2B5EF4-FFF2-40B4-BE49-F238E27FC236}">
                <a16:creationId xmlns:a16="http://schemas.microsoft.com/office/drawing/2014/main" xmlns="" id="{D687828E-5607-41A8-BAB6-03D421E15567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Button">
            <a:extLst>
              <a:ext uri="{FF2B5EF4-FFF2-40B4-BE49-F238E27FC236}">
                <a16:creationId xmlns:a16="http://schemas.microsoft.com/office/drawing/2014/main" xmlns="" id="{22F43FCF-DF69-4B98-A6C1-643EA9BB5370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Button">
            <a:extLst>
              <a:ext uri="{FF2B5EF4-FFF2-40B4-BE49-F238E27FC236}">
                <a16:creationId xmlns:a16="http://schemas.microsoft.com/office/drawing/2014/main" xmlns="" id="{C0AECCFE-8D35-408F-963A-BB3372A95C15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96" name="텍스트 상자 19">
            <a:extLst>
              <a:ext uri="{FF2B5EF4-FFF2-40B4-BE49-F238E27FC236}">
                <a16:creationId xmlns:a16="http://schemas.microsoft.com/office/drawing/2014/main" xmlns="" id="{7ECA8578-E712-46FB-9885-BBD295CF29C1}"/>
              </a:ext>
            </a:extLst>
          </p:cNvPr>
          <p:cNvSpPr txBox="1">
            <a:spLocks/>
          </p:cNvSpPr>
          <p:nvPr/>
        </p:nvSpPr>
        <p:spPr>
          <a:xfrm>
            <a:off x="2043660" y="4434607"/>
            <a:ext cx="1653713" cy="247504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예약현황 조회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6B4ECE3-D1BD-4EC2-802B-6667DF5D7571}"/>
              </a:ext>
            </a:extLst>
          </p:cNvPr>
          <p:cNvGrpSpPr/>
          <p:nvPr/>
        </p:nvGrpSpPr>
        <p:grpSpPr>
          <a:xfrm>
            <a:off x="7784778" y="4799916"/>
            <a:ext cx="2622931" cy="1190583"/>
            <a:chOff x="2059201" y="3005201"/>
            <a:chExt cx="4289445" cy="1745312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xmlns="" id="{C97BFAC0-2125-4D3F-BADE-4CFD60285E14}"/>
                </a:ext>
              </a:extLst>
            </p:cNvPr>
            <p:cNvGrpSpPr/>
            <p:nvPr/>
          </p:nvGrpSpPr>
          <p:grpSpPr>
            <a:xfrm>
              <a:off x="2059201" y="3005201"/>
              <a:ext cx="4289445" cy="1745312"/>
              <a:chOff x="2433139" y="3117488"/>
              <a:chExt cx="4289445" cy="1745312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xmlns="" id="{F5D02732-3303-475D-9305-A47EA5E9B1D6}"/>
                  </a:ext>
                </a:extLst>
              </p:cNvPr>
              <p:cNvGrpSpPr/>
              <p:nvPr/>
            </p:nvGrpSpPr>
            <p:grpSpPr>
              <a:xfrm>
                <a:off x="2433139" y="3117488"/>
                <a:ext cx="4289445" cy="1745312"/>
                <a:chOff x="907192" y="3202367"/>
                <a:chExt cx="5925573" cy="1878795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xmlns="" id="{92430399-3E88-4414-B14B-83185268D15D}"/>
                    </a:ext>
                  </a:extLst>
                </p:cNvPr>
                <p:cNvGrpSpPr/>
                <p:nvPr/>
              </p:nvGrpSpPr>
              <p:grpSpPr>
                <a:xfrm>
                  <a:off x="907192" y="3211357"/>
                  <a:ext cx="5925573" cy="1869805"/>
                  <a:chOff x="1144093" y="2616415"/>
                  <a:chExt cx="5925573" cy="1869805"/>
                </a:xfrm>
              </p:grpSpPr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xmlns="" id="{437B7236-916C-4C80-91E6-CCE3B043586A}"/>
                      </a:ext>
                    </a:extLst>
                  </p:cNvPr>
                  <p:cNvGrpSpPr/>
                  <p:nvPr/>
                </p:nvGrpSpPr>
                <p:grpSpPr>
                  <a:xfrm>
                    <a:off x="1144093" y="2616415"/>
                    <a:ext cx="5925573" cy="1869805"/>
                    <a:chOff x="1229056" y="2766691"/>
                    <a:chExt cx="5925573" cy="1869805"/>
                  </a:xfrm>
                </p:grpSpPr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xmlns="" id="{813D40BD-2C66-418A-B4A0-CB303877C8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6909" y="2766691"/>
                      <a:ext cx="5917720" cy="18698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xmlns="" id="{94E38ED9-E91E-4F5F-9B20-C1399A359A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29056" y="3050445"/>
                      <a:ext cx="5925573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7" name="순서도: 가산 접합 86">
                    <a:extLst>
                      <a:ext uri="{FF2B5EF4-FFF2-40B4-BE49-F238E27FC236}">
                        <a16:creationId xmlns:a16="http://schemas.microsoft.com/office/drawing/2014/main" xmlns="" id="{EDEDFCF4-ECEE-412B-8FD0-C9087258B6C9}"/>
                      </a:ext>
                    </a:extLst>
                  </p:cNvPr>
                  <p:cNvSpPr/>
                  <p:nvPr/>
                </p:nvSpPr>
                <p:spPr>
                  <a:xfrm>
                    <a:off x="6728962" y="2639527"/>
                    <a:ext cx="266701" cy="231799"/>
                  </a:xfrm>
                  <a:prstGeom prst="flowChartSummingJunction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xmlns="" id="{F4A0244A-C407-4C31-9F92-B1CA8358FEE2}"/>
                    </a:ext>
                  </a:extLst>
                </p:cNvPr>
                <p:cNvSpPr txBox="1"/>
                <p:nvPr/>
              </p:nvSpPr>
              <p:spPr>
                <a:xfrm>
                  <a:off x="1010886" y="3202367"/>
                  <a:ext cx="740041" cy="364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/>
                    <a:t>확인</a:t>
                  </a:r>
                </a:p>
              </p:txBody>
            </p:sp>
          </p:grp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xmlns="" id="{0FD8203B-9928-410F-BDC6-54CC2E852932}"/>
                  </a:ext>
                </a:extLst>
              </p:cNvPr>
              <p:cNvSpPr/>
              <p:nvPr/>
            </p:nvSpPr>
            <p:spPr>
              <a:xfrm>
                <a:off x="3102055" y="4108585"/>
                <a:ext cx="1149310" cy="27615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xmlns="" id="{C6FE2FA2-78FB-4E2F-91A0-BE0C8983EDC3}"/>
                  </a:ext>
                </a:extLst>
              </p:cNvPr>
              <p:cNvSpPr/>
              <p:nvPr/>
            </p:nvSpPr>
            <p:spPr>
              <a:xfrm>
                <a:off x="4998318" y="4108585"/>
                <a:ext cx="1149310" cy="27615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xmlns="" id="{229A6B3E-0D06-490A-8BBA-BBBED023C630}"/>
                  </a:ext>
                </a:extLst>
              </p:cNvPr>
              <p:cNvSpPr/>
              <p:nvPr/>
            </p:nvSpPr>
            <p:spPr>
              <a:xfrm>
                <a:off x="3475040" y="4082983"/>
                <a:ext cx="386899" cy="338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dirty="0"/>
                  <a:t>예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xmlns="" id="{42132122-F18F-4553-9534-DAE71EA20A94}"/>
                  </a:ext>
                </a:extLst>
              </p:cNvPr>
              <p:cNvSpPr/>
              <p:nvPr/>
            </p:nvSpPr>
            <p:spPr>
              <a:xfrm>
                <a:off x="5279564" y="4080350"/>
                <a:ext cx="684514" cy="338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dirty="0" err="1"/>
                  <a:t>아니오</a:t>
                </a:r>
                <a:endParaRPr lang="ko-KR" altLang="en-US" sz="900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1BEEC16D-2BB6-44F8-A27E-3EEEE04EAF6A}"/>
                </a:ext>
              </a:extLst>
            </p:cNvPr>
            <p:cNvSpPr txBox="1"/>
            <p:nvPr/>
          </p:nvSpPr>
          <p:spPr>
            <a:xfrm>
              <a:off x="2286196" y="3590656"/>
              <a:ext cx="4008880" cy="338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CAFE1</a:t>
              </a:r>
              <a:r>
                <a:rPr lang="ko-KR" altLang="en-US" sz="900" dirty="0"/>
                <a:t>을 정말 목록에서 삭제 하시겠습니까</a:t>
              </a:r>
              <a:r>
                <a:rPr lang="en-US" altLang="ko-KR" sz="900" dirty="0"/>
                <a:t>?</a:t>
              </a:r>
              <a:endParaRPr lang="ko-KR" altLang="en-US" sz="900" dirty="0"/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18811EDA-40EA-445B-97A9-9CA3CCA38C9F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6967980" y="5570196"/>
            <a:ext cx="1225830" cy="3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텍스트 상자 19">
            <a:extLst>
              <a:ext uri="{FF2B5EF4-FFF2-40B4-BE49-F238E27FC236}">
                <a16:creationId xmlns:a16="http://schemas.microsoft.com/office/drawing/2014/main" xmlns="" id="{E95558A3-98AC-42AD-85BD-1FB78B81F23F}"/>
              </a:ext>
            </a:extLst>
          </p:cNvPr>
          <p:cNvSpPr txBox="1">
            <a:spLocks/>
          </p:cNvSpPr>
          <p:nvPr/>
        </p:nvSpPr>
        <p:spPr>
          <a:xfrm>
            <a:off x="3449980" y="5480758"/>
            <a:ext cx="526832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74" name="텍스트 상자 19">
            <a:extLst>
              <a:ext uri="{FF2B5EF4-FFF2-40B4-BE49-F238E27FC236}">
                <a16:creationId xmlns:a16="http://schemas.microsoft.com/office/drawing/2014/main" xmlns="" id="{E95558A3-98AC-42AD-85BD-1FB78B81F23F}"/>
              </a:ext>
            </a:extLst>
          </p:cNvPr>
          <p:cNvSpPr txBox="1">
            <a:spLocks/>
          </p:cNvSpPr>
          <p:nvPr/>
        </p:nvSpPr>
        <p:spPr>
          <a:xfrm>
            <a:off x="6238370" y="5494798"/>
            <a:ext cx="526832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75" name="텍스트 상자 19">
            <a:extLst>
              <a:ext uri="{FF2B5EF4-FFF2-40B4-BE49-F238E27FC236}">
                <a16:creationId xmlns:a16="http://schemas.microsoft.com/office/drawing/2014/main" xmlns="" id="{E95558A3-98AC-42AD-85BD-1FB78B81F23F}"/>
              </a:ext>
            </a:extLst>
          </p:cNvPr>
          <p:cNvSpPr txBox="1">
            <a:spLocks/>
          </p:cNvSpPr>
          <p:nvPr/>
        </p:nvSpPr>
        <p:spPr>
          <a:xfrm>
            <a:off x="3449980" y="6382097"/>
            <a:ext cx="526832" cy="232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98" name="텍스트 상자 23">
            <a:extLst>
              <a:ext uri="{FF2B5EF4-FFF2-40B4-BE49-F238E27FC236}">
                <a16:creationId xmlns:a16="http://schemas.microsoft.com/office/drawing/2014/main" xmlns="" id="{ACF86E99-B6BB-4F79-B143-CA637CA25FF5}"/>
              </a:ext>
            </a:extLst>
          </p:cNvPr>
          <p:cNvSpPr txBox="1">
            <a:spLocks/>
          </p:cNvSpPr>
          <p:nvPr/>
        </p:nvSpPr>
        <p:spPr>
          <a:xfrm>
            <a:off x="4902977" y="5143326"/>
            <a:ext cx="2050104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영업시간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</a:p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주소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</a:p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전화번호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</a:p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9" name="텍스트 상자 23">
            <a:extLst>
              <a:ext uri="{FF2B5EF4-FFF2-40B4-BE49-F238E27FC236}">
                <a16:creationId xmlns:a16="http://schemas.microsoft.com/office/drawing/2014/main" xmlns="" id="{ACF86E99-B6BB-4F79-B143-CA637CA25FF5}"/>
              </a:ext>
            </a:extLst>
          </p:cNvPr>
          <p:cNvSpPr txBox="1">
            <a:spLocks/>
          </p:cNvSpPr>
          <p:nvPr/>
        </p:nvSpPr>
        <p:spPr>
          <a:xfrm>
            <a:off x="2022394" y="6038123"/>
            <a:ext cx="2050104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영업시간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</a:p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주소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</a:p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전화번호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</a:p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" name="텍스트 상자 19">
            <a:extLst>
              <a:ext uri="{FF2B5EF4-FFF2-40B4-BE49-F238E27FC236}">
                <a16:creationId xmlns:a16="http://schemas.microsoft.com/office/drawing/2014/main" xmlns="" id="{7ECA8578-E712-46FB-9885-BBD295CF29C1}"/>
              </a:ext>
            </a:extLst>
          </p:cNvPr>
          <p:cNvSpPr txBox="1">
            <a:spLocks/>
          </p:cNvSpPr>
          <p:nvPr/>
        </p:nvSpPr>
        <p:spPr>
          <a:xfrm>
            <a:off x="7198808" y="1439413"/>
            <a:ext cx="1223077" cy="22111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8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수정</a:t>
            </a:r>
          </a:p>
        </p:txBody>
      </p:sp>
    </p:spTree>
    <p:extLst>
      <p:ext uri="{BB962C8B-B14F-4D97-AF65-F5344CB8AC3E}">
        <p14:creationId xmlns:p14="http://schemas.microsoft.com/office/powerpoint/2010/main" val="3973859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33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사업자 등록번호를 업체 추가시에 삽입하는 것으로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4DF29D1-AA38-4077-807D-F06DC32A8843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 마이 페이지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신규 카페 등록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F86AA1-BB13-43DB-BB82-18776AF8B19D}"/>
              </a:ext>
            </a:extLst>
          </p:cNvPr>
          <p:cNvSpPr/>
          <p:nvPr/>
        </p:nvSpPr>
        <p:spPr>
          <a:xfrm>
            <a:off x="9522212" y="904169"/>
            <a:ext cx="2299101" cy="1225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업체등록시 사업자등록번호 먼저확인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752BBBD-3F5F-4787-93BA-78DC3F524141}"/>
              </a:ext>
            </a:extLst>
          </p:cNvPr>
          <p:cNvSpPr/>
          <p:nvPr/>
        </p:nvSpPr>
        <p:spPr>
          <a:xfrm>
            <a:off x="2034762" y="1666141"/>
            <a:ext cx="18577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사업자 등록번호 확인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0836F692-9BE0-49CA-AA35-504662D32D9A}"/>
              </a:ext>
            </a:extLst>
          </p:cNvPr>
          <p:cNvCxnSpPr>
            <a:cxnSpLocks/>
          </p:cNvCxnSpPr>
          <p:nvPr/>
        </p:nvCxnSpPr>
        <p:spPr>
          <a:xfrm>
            <a:off x="2062286" y="1961838"/>
            <a:ext cx="56102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B4D9648-6CE8-4AE4-8DC2-A9355FBAA591}"/>
              </a:ext>
            </a:extLst>
          </p:cNvPr>
          <p:cNvSpPr txBox="1"/>
          <p:nvPr/>
        </p:nvSpPr>
        <p:spPr>
          <a:xfrm>
            <a:off x="2034762" y="2135954"/>
            <a:ext cx="618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등록하실 카페의 사업자 등록번호를 반드시 입력해주세요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19169404-E635-4ABB-82AD-25D994C338FD}"/>
              </a:ext>
            </a:extLst>
          </p:cNvPr>
          <p:cNvSpPr/>
          <p:nvPr/>
        </p:nvSpPr>
        <p:spPr>
          <a:xfrm>
            <a:off x="154634" y="331181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55CED53-5203-41C0-B972-CD679E5E1861}"/>
              </a:ext>
            </a:extLst>
          </p:cNvPr>
          <p:cNvSpPr/>
          <p:nvPr/>
        </p:nvSpPr>
        <p:spPr>
          <a:xfrm>
            <a:off x="2062285" y="2451093"/>
            <a:ext cx="5610241" cy="325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사업자 등록번호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2CE3A3AD-E4A7-48AE-95A7-25606B50BA74}"/>
              </a:ext>
            </a:extLst>
          </p:cNvPr>
          <p:cNvCxnSpPr/>
          <p:nvPr/>
        </p:nvCxnSpPr>
        <p:spPr>
          <a:xfrm flipV="1">
            <a:off x="3200932" y="2451093"/>
            <a:ext cx="0" cy="3251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4C72C36-93CD-4CEE-9F4D-5866AED7F182}"/>
              </a:ext>
            </a:extLst>
          </p:cNvPr>
          <p:cNvSpPr/>
          <p:nvPr/>
        </p:nvSpPr>
        <p:spPr>
          <a:xfrm>
            <a:off x="4773520" y="2922539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다음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ECD6954F-73EF-4D76-BB1B-CB83F9BB5DF5}"/>
              </a:ext>
            </a:extLst>
          </p:cNvPr>
          <p:cNvSpPr/>
          <p:nvPr/>
        </p:nvSpPr>
        <p:spPr>
          <a:xfrm>
            <a:off x="3560202" y="2922539"/>
            <a:ext cx="1059543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FAE6DF70-E041-4ED7-8B72-BFE4C594E533}"/>
              </a:ext>
            </a:extLst>
          </p:cNvPr>
          <p:cNvSpPr/>
          <p:nvPr/>
        </p:nvSpPr>
        <p:spPr>
          <a:xfrm>
            <a:off x="5924454" y="2966814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2" name="Button">
            <a:extLst>
              <a:ext uri="{FF2B5EF4-FFF2-40B4-BE49-F238E27FC236}">
                <a16:creationId xmlns:a16="http://schemas.microsoft.com/office/drawing/2014/main" xmlns="" id="{2F9CFAFA-06A4-4002-B513-DC0AE53498AB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Button">
            <a:extLst>
              <a:ext uri="{FF2B5EF4-FFF2-40B4-BE49-F238E27FC236}">
                <a16:creationId xmlns:a16="http://schemas.microsoft.com/office/drawing/2014/main" xmlns="" id="{2D5F4581-E9FB-4157-9B9A-7A4BA960D52D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Button">
            <a:extLst>
              <a:ext uri="{FF2B5EF4-FFF2-40B4-BE49-F238E27FC236}">
                <a16:creationId xmlns:a16="http://schemas.microsoft.com/office/drawing/2014/main" xmlns="" id="{ADB935AA-05C4-41E6-9D94-1AD3C193DE0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466485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34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0" indent="0">
                        <a:buNone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CreateCafeView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5F13A32-7B5E-41CC-A8C0-B6A1D8B826D9}"/>
              </a:ext>
            </a:extLst>
          </p:cNvPr>
          <p:cNvSpPr/>
          <p:nvPr/>
        </p:nvSpPr>
        <p:spPr>
          <a:xfrm>
            <a:off x="9534324" y="843611"/>
            <a:ext cx="2299101" cy="1225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Room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 그에 따른 좌석수 설정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이용권 종류 설정 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이용권 콤보 박스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  -  </a:t>
            </a:r>
            <a:r>
              <a:rPr lang="ko-KR" altLang="en-US" sz="800" dirty="0">
                <a:solidFill>
                  <a:schemeClr val="tx1"/>
                </a:solidFill>
              </a:rPr>
              <a:t>대체적으로 많이 사용하는 콤보 박스를 넣고 사업자가 추가적으로 설정할 수 있도록 함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20F0882-9179-4F7D-BE8C-755F3DC5C0C5}"/>
              </a:ext>
            </a:extLst>
          </p:cNvPr>
          <p:cNvSpPr/>
          <p:nvPr/>
        </p:nvSpPr>
        <p:spPr>
          <a:xfrm>
            <a:off x="1981200" y="1578450"/>
            <a:ext cx="13801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신규 카페 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1F9B3EE-189E-415B-8A4F-101FE2015FA7}"/>
              </a:ext>
            </a:extLst>
          </p:cNvPr>
          <p:cNvSpPr/>
          <p:nvPr/>
        </p:nvSpPr>
        <p:spPr>
          <a:xfrm>
            <a:off x="2047070" y="2010567"/>
            <a:ext cx="2604214" cy="1429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대표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D50E178-265F-44C0-96EE-68CD18861360}"/>
              </a:ext>
            </a:extLst>
          </p:cNvPr>
          <p:cNvSpPr/>
          <p:nvPr/>
        </p:nvSpPr>
        <p:spPr>
          <a:xfrm>
            <a:off x="4765735" y="1898527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카페 명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111E82D-5C65-4250-AB89-877F1D306818}"/>
              </a:ext>
            </a:extLst>
          </p:cNvPr>
          <p:cNvSpPr/>
          <p:nvPr/>
        </p:nvSpPr>
        <p:spPr>
          <a:xfrm>
            <a:off x="5532059" y="2910531"/>
            <a:ext cx="2270518" cy="2392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09:00~24:00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67F6CAB-2ADC-4B4D-B55E-7ABC581D1195}"/>
              </a:ext>
            </a:extLst>
          </p:cNvPr>
          <p:cNvSpPr/>
          <p:nvPr/>
        </p:nvSpPr>
        <p:spPr>
          <a:xfrm>
            <a:off x="2538442" y="3715057"/>
            <a:ext cx="1839914" cy="1826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시간 이용권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D2FA877-172C-4480-A216-2CFDDAD81328}"/>
              </a:ext>
            </a:extLst>
          </p:cNvPr>
          <p:cNvSpPr/>
          <p:nvPr/>
        </p:nvSpPr>
        <p:spPr>
          <a:xfrm>
            <a:off x="5544011" y="2368812"/>
            <a:ext cx="2270518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서울시 마포구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백범로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25286E4-1B10-4AD7-A5E4-C4FCF37C3151}"/>
              </a:ext>
            </a:extLst>
          </p:cNvPr>
          <p:cNvSpPr/>
          <p:nvPr/>
        </p:nvSpPr>
        <p:spPr>
          <a:xfrm>
            <a:off x="4778332" y="2330370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위치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11946C23-557F-4C6C-B771-CDD9C298B6A5}"/>
              </a:ext>
            </a:extLst>
          </p:cNvPr>
          <p:cNvSpPr/>
          <p:nvPr/>
        </p:nvSpPr>
        <p:spPr>
          <a:xfrm>
            <a:off x="4778332" y="2905065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운영시간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28441089-9DA6-4EAB-9080-65F17C1926AD}"/>
              </a:ext>
            </a:extLst>
          </p:cNvPr>
          <p:cNvSpPr/>
          <p:nvPr/>
        </p:nvSpPr>
        <p:spPr>
          <a:xfrm>
            <a:off x="1807760" y="3674455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/>
              <a:t>이용권명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440FE6DC-8C3C-4CEB-8842-4774CB68E2BB}"/>
              </a:ext>
            </a:extLst>
          </p:cNvPr>
          <p:cNvSpPr/>
          <p:nvPr/>
        </p:nvSpPr>
        <p:spPr>
          <a:xfrm>
            <a:off x="4778332" y="2109373"/>
            <a:ext cx="2723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카페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한줄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소개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724BC0C5-2DBB-4D81-BE41-BDD10111F6E3}"/>
              </a:ext>
            </a:extLst>
          </p:cNvPr>
          <p:cNvSpPr/>
          <p:nvPr/>
        </p:nvSpPr>
        <p:spPr>
          <a:xfrm>
            <a:off x="5533489" y="3190991"/>
            <a:ext cx="2270518" cy="2291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124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A26B396D-8493-4532-B7BE-E76A490FC7CC}"/>
              </a:ext>
            </a:extLst>
          </p:cNvPr>
          <p:cNvSpPr/>
          <p:nvPr/>
        </p:nvSpPr>
        <p:spPr>
          <a:xfrm>
            <a:off x="4782845" y="3187945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좌석수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0F77451F-7991-4110-8258-CC748090EF80}"/>
              </a:ext>
            </a:extLst>
          </p:cNvPr>
          <p:cNvSpPr/>
          <p:nvPr/>
        </p:nvSpPr>
        <p:spPr>
          <a:xfrm>
            <a:off x="4687532" y="3028105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F5FC9AE-5950-4CAC-A8ED-EE676817A52A}"/>
              </a:ext>
            </a:extLst>
          </p:cNvPr>
          <p:cNvSpPr/>
          <p:nvPr/>
        </p:nvSpPr>
        <p:spPr>
          <a:xfrm>
            <a:off x="1559858" y="348790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 마이 페이지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신규 카페 등록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5AC3502-E493-4DC2-AD71-B1DA609E003D}"/>
              </a:ext>
            </a:extLst>
          </p:cNvPr>
          <p:cNvSpPr/>
          <p:nvPr/>
        </p:nvSpPr>
        <p:spPr>
          <a:xfrm>
            <a:off x="154634" y="331181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57" name="Button">
            <a:extLst>
              <a:ext uri="{FF2B5EF4-FFF2-40B4-BE49-F238E27FC236}">
                <a16:creationId xmlns:a16="http://schemas.microsoft.com/office/drawing/2014/main" xmlns="" id="{5BE3FC49-2719-4380-BB1A-3FACDCC50439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58" name="Button">
            <a:extLst>
              <a:ext uri="{FF2B5EF4-FFF2-40B4-BE49-F238E27FC236}">
                <a16:creationId xmlns:a16="http://schemas.microsoft.com/office/drawing/2014/main" xmlns="" id="{1A4496A4-298D-4FB6-9C70-D251D858DEBE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xmlns="" id="{F4C9D7E6-67FD-4873-A2DF-C65D77D36766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ADBAE78B-6AD3-4F13-ABC3-42017C0A0D26}"/>
              </a:ext>
            </a:extLst>
          </p:cNvPr>
          <p:cNvSpPr/>
          <p:nvPr/>
        </p:nvSpPr>
        <p:spPr>
          <a:xfrm>
            <a:off x="2519523" y="4588170"/>
            <a:ext cx="1816669" cy="1697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Room 4 – 6~8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FC1DC20-DA84-4BA6-912A-796515AEE13C}"/>
              </a:ext>
            </a:extLst>
          </p:cNvPr>
          <p:cNvSpPr/>
          <p:nvPr/>
        </p:nvSpPr>
        <p:spPr>
          <a:xfrm>
            <a:off x="1768885" y="4540070"/>
            <a:ext cx="764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/>
              <a:t> </a:t>
            </a:r>
            <a:r>
              <a:rPr lang="ko-KR" altLang="en-US" sz="1200" b="1" dirty="0"/>
              <a:t>룸 명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6489983-3D59-4A0B-908F-96E14B992D25}"/>
              </a:ext>
            </a:extLst>
          </p:cNvPr>
          <p:cNvSpPr/>
          <p:nvPr/>
        </p:nvSpPr>
        <p:spPr>
          <a:xfrm>
            <a:off x="2886829" y="5557879"/>
            <a:ext cx="1487429" cy="1952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9:00~10:00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CD9C842C-FEAE-40D6-AAE6-4B670E64FC76}"/>
              </a:ext>
            </a:extLst>
          </p:cNvPr>
          <p:cNvSpPr/>
          <p:nvPr/>
        </p:nvSpPr>
        <p:spPr>
          <a:xfrm>
            <a:off x="1822158" y="5523016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룸시간</a:t>
            </a:r>
            <a:r>
              <a:rPr lang="ko-KR" altLang="en-US" sz="1200" b="1" dirty="0"/>
              <a:t> 설정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AAA8BD6B-6653-4628-826B-6807C344A615}"/>
              </a:ext>
            </a:extLst>
          </p:cNvPr>
          <p:cNvSpPr/>
          <p:nvPr/>
        </p:nvSpPr>
        <p:spPr>
          <a:xfrm>
            <a:off x="5684728" y="5557879"/>
            <a:ext cx="1381446" cy="213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1700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5CCE1734-CBE9-4F9F-BD01-80BF04DA9D77}"/>
              </a:ext>
            </a:extLst>
          </p:cNvPr>
          <p:cNvSpPr/>
          <p:nvPr/>
        </p:nvSpPr>
        <p:spPr>
          <a:xfrm>
            <a:off x="4699946" y="5523349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시간당 금액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6E6459BF-D5AB-425E-9549-D9D890F2375C}"/>
              </a:ext>
            </a:extLst>
          </p:cNvPr>
          <p:cNvGrpSpPr/>
          <p:nvPr/>
        </p:nvGrpSpPr>
        <p:grpSpPr>
          <a:xfrm>
            <a:off x="7602655" y="4599196"/>
            <a:ext cx="148015" cy="158745"/>
            <a:chOff x="5325793" y="4492394"/>
            <a:chExt cx="180691" cy="16785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9523E9E5-B2CF-4CD8-AD50-6764419A5E1E}"/>
                </a:ext>
              </a:extLst>
            </p:cNvPr>
            <p:cNvSpPr/>
            <p:nvPr/>
          </p:nvSpPr>
          <p:spPr>
            <a:xfrm>
              <a:off x="5325793" y="4558361"/>
              <a:ext cx="180691" cy="359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F501A71D-9C1F-468B-8935-1B8C8E2B873D}"/>
                </a:ext>
              </a:extLst>
            </p:cNvPr>
            <p:cNvSpPr/>
            <p:nvPr/>
          </p:nvSpPr>
          <p:spPr>
            <a:xfrm rot="5400000">
              <a:off x="5332210" y="4556988"/>
              <a:ext cx="167857" cy="38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6E6459BF-D5AB-425E-9549-D9D890F2375C}"/>
              </a:ext>
            </a:extLst>
          </p:cNvPr>
          <p:cNvGrpSpPr/>
          <p:nvPr/>
        </p:nvGrpSpPr>
        <p:grpSpPr>
          <a:xfrm>
            <a:off x="7623921" y="5591862"/>
            <a:ext cx="148015" cy="158745"/>
            <a:chOff x="5325793" y="4492394"/>
            <a:chExt cx="180691" cy="167857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9523E9E5-B2CF-4CD8-AD50-6764419A5E1E}"/>
                </a:ext>
              </a:extLst>
            </p:cNvPr>
            <p:cNvSpPr/>
            <p:nvPr/>
          </p:nvSpPr>
          <p:spPr>
            <a:xfrm>
              <a:off x="5325793" y="4558361"/>
              <a:ext cx="180691" cy="359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F501A71D-9C1F-468B-8935-1B8C8E2B873D}"/>
                </a:ext>
              </a:extLst>
            </p:cNvPr>
            <p:cNvSpPr/>
            <p:nvPr/>
          </p:nvSpPr>
          <p:spPr>
            <a:xfrm rot="5400000">
              <a:off x="5332210" y="4556988"/>
              <a:ext cx="167857" cy="38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48AE4591-C1F3-4CEF-89C0-FD039BDBCB3D}"/>
              </a:ext>
            </a:extLst>
          </p:cNvPr>
          <p:cNvSpPr/>
          <p:nvPr/>
        </p:nvSpPr>
        <p:spPr>
          <a:xfrm>
            <a:off x="8872858" y="1729246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BCE1123-4A69-42A4-9D02-6FC75DC0A475}"/>
              </a:ext>
            </a:extLst>
          </p:cNvPr>
          <p:cNvSpPr/>
          <p:nvPr/>
        </p:nvSpPr>
        <p:spPr>
          <a:xfrm>
            <a:off x="8871428" y="2089195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24BC0C5-2DBB-4D81-BE41-BDD10111F6E3}"/>
              </a:ext>
            </a:extLst>
          </p:cNvPr>
          <p:cNvSpPr/>
          <p:nvPr/>
        </p:nvSpPr>
        <p:spPr>
          <a:xfrm>
            <a:off x="5541231" y="2620165"/>
            <a:ext cx="2270518" cy="2291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02-2644-2655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A26B396D-8493-4532-B7BE-E76A490FC7CC}"/>
              </a:ext>
            </a:extLst>
          </p:cNvPr>
          <p:cNvSpPr/>
          <p:nvPr/>
        </p:nvSpPr>
        <p:spPr>
          <a:xfrm>
            <a:off x="4790587" y="2617119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전화번호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AAA8BD6B-6653-4628-826B-6807C344A615}"/>
              </a:ext>
            </a:extLst>
          </p:cNvPr>
          <p:cNvSpPr/>
          <p:nvPr/>
        </p:nvSpPr>
        <p:spPr>
          <a:xfrm>
            <a:off x="5923697" y="3683704"/>
            <a:ext cx="1381446" cy="213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1700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5CCE1734-CBE9-4F9F-BD01-80BF04DA9D77}"/>
              </a:ext>
            </a:extLst>
          </p:cNvPr>
          <p:cNvSpPr/>
          <p:nvPr/>
        </p:nvSpPr>
        <p:spPr>
          <a:xfrm>
            <a:off x="5058638" y="3680756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/>
              <a:t>이용권 가격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6E6459BF-D5AB-425E-9549-D9D890F2375C}"/>
              </a:ext>
            </a:extLst>
          </p:cNvPr>
          <p:cNvGrpSpPr/>
          <p:nvPr/>
        </p:nvGrpSpPr>
        <p:grpSpPr>
          <a:xfrm>
            <a:off x="7602655" y="3709667"/>
            <a:ext cx="148015" cy="158745"/>
            <a:chOff x="5325793" y="4492394"/>
            <a:chExt cx="180691" cy="16785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9523E9E5-B2CF-4CD8-AD50-6764419A5E1E}"/>
                </a:ext>
              </a:extLst>
            </p:cNvPr>
            <p:cNvSpPr/>
            <p:nvPr/>
          </p:nvSpPr>
          <p:spPr>
            <a:xfrm>
              <a:off x="5325793" y="4558361"/>
              <a:ext cx="180691" cy="359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F501A71D-9C1F-468B-8935-1B8C8E2B873D}"/>
                </a:ext>
              </a:extLst>
            </p:cNvPr>
            <p:cNvSpPr/>
            <p:nvPr/>
          </p:nvSpPr>
          <p:spPr>
            <a:xfrm rot="5400000">
              <a:off x="5332210" y="4556988"/>
              <a:ext cx="167857" cy="38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767F6CAB-2ADC-4B4D-B55E-7ABC581D1195}"/>
              </a:ext>
            </a:extLst>
          </p:cNvPr>
          <p:cNvSpPr/>
          <p:nvPr/>
        </p:nvSpPr>
        <p:spPr>
          <a:xfrm>
            <a:off x="2538442" y="3972127"/>
            <a:ext cx="1839914" cy="1826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시간 이용권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28441089-9DA6-4EAB-9080-65F17C1926AD}"/>
              </a:ext>
            </a:extLst>
          </p:cNvPr>
          <p:cNvSpPr/>
          <p:nvPr/>
        </p:nvSpPr>
        <p:spPr>
          <a:xfrm>
            <a:off x="1807760" y="3931525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/>
              <a:t>이용권명</a:t>
            </a:r>
            <a:endParaRPr lang="ko-KR" altLang="en-US" sz="10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AAA8BD6B-6653-4628-826B-6807C344A615}"/>
              </a:ext>
            </a:extLst>
          </p:cNvPr>
          <p:cNvSpPr/>
          <p:nvPr/>
        </p:nvSpPr>
        <p:spPr>
          <a:xfrm>
            <a:off x="5923697" y="3940774"/>
            <a:ext cx="1381446" cy="213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1700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5CCE1734-CBE9-4F9F-BD01-80BF04DA9D77}"/>
              </a:ext>
            </a:extLst>
          </p:cNvPr>
          <p:cNvSpPr/>
          <p:nvPr/>
        </p:nvSpPr>
        <p:spPr>
          <a:xfrm>
            <a:off x="5058638" y="3937826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/>
              <a:t>이용권 가격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ADBAE78B-6AD3-4F13-ABC3-42017C0A0D26}"/>
              </a:ext>
            </a:extLst>
          </p:cNvPr>
          <p:cNvSpPr/>
          <p:nvPr/>
        </p:nvSpPr>
        <p:spPr>
          <a:xfrm>
            <a:off x="2519523" y="4804434"/>
            <a:ext cx="1816669" cy="1697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Room 4 – 6~8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7FC1DC20-DA84-4BA6-912A-796515AEE13C}"/>
              </a:ext>
            </a:extLst>
          </p:cNvPr>
          <p:cNvSpPr/>
          <p:nvPr/>
        </p:nvSpPr>
        <p:spPr>
          <a:xfrm>
            <a:off x="1768885" y="4756334"/>
            <a:ext cx="764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/>
              <a:t> </a:t>
            </a:r>
            <a:r>
              <a:rPr lang="ko-KR" altLang="en-US" sz="1200" b="1" dirty="0"/>
              <a:t>룸 명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ADBAE78B-6AD3-4F13-ABC3-42017C0A0D26}"/>
              </a:ext>
            </a:extLst>
          </p:cNvPr>
          <p:cNvSpPr/>
          <p:nvPr/>
        </p:nvSpPr>
        <p:spPr>
          <a:xfrm>
            <a:off x="2519523" y="5042656"/>
            <a:ext cx="1816669" cy="1697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Room 4 – 6~8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FC1DC20-DA84-4BA6-912A-796515AEE13C}"/>
              </a:ext>
            </a:extLst>
          </p:cNvPr>
          <p:cNvSpPr/>
          <p:nvPr/>
        </p:nvSpPr>
        <p:spPr>
          <a:xfrm>
            <a:off x="1768885" y="4994556"/>
            <a:ext cx="764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/>
              <a:t> </a:t>
            </a:r>
            <a:r>
              <a:rPr lang="ko-KR" altLang="en-US" sz="1200" b="1" dirty="0"/>
              <a:t>룸 명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6489983-3D59-4A0B-908F-96E14B992D25}"/>
              </a:ext>
            </a:extLst>
          </p:cNvPr>
          <p:cNvSpPr/>
          <p:nvPr/>
        </p:nvSpPr>
        <p:spPr>
          <a:xfrm>
            <a:off x="2886829" y="5814208"/>
            <a:ext cx="1487429" cy="1952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9:00~10:00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CD9C842C-FEAE-40D6-AAE6-4B670E64FC76}"/>
              </a:ext>
            </a:extLst>
          </p:cNvPr>
          <p:cNvSpPr/>
          <p:nvPr/>
        </p:nvSpPr>
        <p:spPr>
          <a:xfrm>
            <a:off x="1822158" y="5779345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룸시간</a:t>
            </a:r>
            <a:r>
              <a:rPr lang="ko-KR" altLang="en-US" sz="1200" b="1" dirty="0"/>
              <a:t> 설정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AAA8BD6B-6653-4628-826B-6807C344A615}"/>
              </a:ext>
            </a:extLst>
          </p:cNvPr>
          <p:cNvSpPr/>
          <p:nvPr/>
        </p:nvSpPr>
        <p:spPr>
          <a:xfrm>
            <a:off x="5684728" y="5814208"/>
            <a:ext cx="1381446" cy="213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1700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5CCE1734-CBE9-4F9F-BD01-80BF04DA9D77}"/>
              </a:ext>
            </a:extLst>
          </p:cNvPr>
          <p:cNvSpPr/>
          <p:nvPr/>
        </p:nvSpPr>
        <p:spPr>
          <a:xfrm>
            <a:off x="4699418" y="5777119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시간당 금액</a:t>
            </a:r>
          </a:p>
        </p:txBody>
      </p:sp>
    </p:spTree>
    <p:extLst>
      <p:ext uri="{BB962C8B-B14F-4D97-AF65-F5344CB8AC3E}">
        <p14:creationId xmlns:p14="http://schemas.microsoft.com/office/powerpoint/2010/main" val="3849065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35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0" indent="0">
                        <a:buNone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CreateCafeView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5F13A32-7B5E-41CC-A8C0-B6A1D8B826D9}"/>
              </a:ext>
            </a:extLst>
          </p:cNvPr>
          <p:cNvSpPr/>
          <p:nvPr/>
        </p:nvSpPr>
        <p:spPr>
          <a:xfrm>
            <a:off x="9534324" y="843611"/>
            <a:ext cx="2299101" cy="1225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Room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 그에 따른 좌석수 설정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이용권 종류 설정 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이용권 콤보 박스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  -  </a:t>
            </a:r>
            <a:r>
              <a:rPr lang="ko-KR" altLang="en-US" sz="800" dirty="0">
                <a:solidFill>
                  <a:schemeClr val="tx1"/>
                </a:solidFill>
              </a:rPr>
              <a:t>대체적으로 많이 사용하는 콤보 박스를 넣고 사업자가 추가적으로 설정할 수 있도록 함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F5FC9AE-5950-4CAC-A8ED-EE676817A52A}"/>
              </a:ext>
            </a:extLst>
          </p:cNvPr>
          <p:cNvSpPr/>
          <p:nvPr/>
        </p:nvSpPr>
        <p:spPr>
          <a:xfrm>
            <a:off x="1559858" y="348790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 마이 페이지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신규 카페 등록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5AC3502-E493-4DC2-AD71-B1DA609E003D}"/>
              </a:ext>
            </a:extLst>
          </p:cNvPr>
          <p:cNvSpPr/>
          <p:nvPr/>
        </p:nvSpPr>
        <p:spPr>
          <a:xfrm>
            <a:off x="154634" y="331181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57" name="Button">
            <a:extLst>
              <a:ext uri="{FF2B5EF4-FFF2-40B4-BE49-F238E27FC236}">
                <a16:creationId xmlns:a16="http://schemas.microsoft.com/office/drawing/2014/main" xmlns="" id="{5BE3FC49-2719-4380-BB1A-3FACDCC50439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58" name="Button">
            <a:extLst>
              <a:ext uri="{FF2B5EF4-FFF2-40B4-BE49-F238E27FC236}">
                <a16:creationId xmlns:a16="http://schemas.microsoft.com/office/drawing/2014/main" xmlns="" id="{1A4496A4-298D-4FB6-9C70-D251D858DEBE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xmlns="" id="{F4C9D7E6-67FD-4873-A2DF-C65D77D36766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906340" y="2403703"/>
            <a:ext cx="5695512" cy="5813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7E6E6">
                    <a:lumMod val="75000"/>
                  </a:srgbClr>
                </a:solidFill>
              </a:rPr>
              <a:t>이용관련공지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906340" y="3082240"/>
            <a:ext cx="5695512" cy="17979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7E6E6">
                    <a:lumMod val="75000"/>
                  </a:srgbClr>
                </a:solidFill>
              </a:rPr>
              <a:t>카페시설 이미지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918287" y="4977407"/>
            <a:ext cx="5695512" cy="9663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7E6E6">
                    <a:lumMod val="75000"/>
                  </a:srgbClr>
                </a:solidFill>
              </a:rPr>
              <a:t>업체 정보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48AE4591-C1F3-4CEF-89C0-FD039BDBCB3D}"/>
              </a:ext>
            </a:extLst>
          </p:cNvPr>
          <p:cNvSpPr/>
          <p:nvPr/>
        </p:nvSpPr>
        <p:spPr>
          <a:xfrm>
            <a:off x="8872858" y="1729246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3BCE1123-4A69-42A4-9D02-6FC75DC0A475}"/>
              </a:ext>
            </a:extLst>
          </p:cNvPr>
          <p:cNvSpPr/>
          <p:nvPr/>
        </p:nvSpPr>
        <p:spPr>
          <a:xfrm>
            <a:off x="8872858" y="5151937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xmlns="" id="{C3640CDE-F129-4994-91B2-27C656B3190C}"/>
              </a:ext>
            </a:extLst>
          </p:cNvPr>
          <p:cNvGraphicFramePr>
            <a:graphicFrameLocks noGrp="1"/>
          </p:cNvGraphicFramePr>
          <p:nvPr/>
        </p:nvGraphicFramePr>
        <p:xfrm>
          <a:off x="3491823" y="1892110"/>
          <a:ext cx="2516234" cy="276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6234">
                  <a:extLst>
                    <a:ext uri="{9D8B030D-6E8A-4147-A177-3AD203B41FA5}">
                      <a16:colId xmlns:a16="http://schemas.microsoft.com/office/drawing/2014/main" xmlns="" val="3543111497"/>
                    </a:ext>
                  </a:extLst>
                </a:gridCol>
              </a:tblGrid>
              <a:tr h="27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6371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26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36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0" indent="0">
                        <a:buNone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CreateCafeView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5F13A32-7B5E-41CC-A8C0-B6A1D8B826D9}"/>
              </a:ext>
            </a:extLst>
          </p:cNvPr>
          <p:cNvSpPr/>
          <p:nvPr/>
        </p:nvSpPr>
        <p:spPr>
          <a:xfrm>
            <a:off x="9534324" y="843611"/>
            <a:ext cx="2299101" cy="1225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Room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 그에 따른 좌석수 설정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이용권 종류 설정 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이용권 콤보 박스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  -  </a:t>
            </a:r>
            <a:r>
              <a:rPr lang="ko-KR" altLang="en-US" sz="800" dirty="0">
                <a:solidFill>
                  <a:schemeClr val="tx1"/>
                </a:solidFill>
              </a:rPr>
              <a:t>대체적으로 많이 사용하는 콤보 박스를 넣고 사업자가 추가적으로 설정할 수 있도록 함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C409617-DB99-4791-81C1-E97C588A0CE3}"/>
              </a:ext>
            </a:extLst>
          </p:cNvPr>
          <p:cNvSpPr/>
          <p:nvPr/>
        </p:nvSpPr>
        <p:spPr>
          <a:xfrm>
            <a:off x="4774653" y="6075694"/>
            <a:ext cx="1059543" cy="278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4668208E-67ED-455F-ADB7-15072DC7393E}"/>
              </a:ext>
            </a:extLst>
          </p:cNvPr>
          <p:cNvSpPr/>
          <p:nvPr/>
        </p:nvSpPr>
        <p:spPr>
          <a:xfrm>
            <a:off x="3604171" y="6075694"/>
            <a:ext cx="1059543" cy="278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F5FC9AE-5950-4CAC-A8ED-EE676817A52A}"/>
              </a:ext>
            </a:extLst>
          </p:cNvPr>
          <p:cNvSpPr/>
          <p:nvPr/>
        </p:nvSpPr>
        <p:spPr>
          <a:xfrm>
            <a:off x="1559858" y="348790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 마이 페이지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신규 카페 등록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5AC3502-E493-4DC2-AD71-B1DA609E003D}"/>
              </a:ext>
            </a:extLst>
          </p:cNvPr>
          <p:cNvSpPr/>
          <p:nvPr/>
        </p:nvSpPr>
        <p:spPr>
          <a:xfrm>
            <a:off x="154634" y="331181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57" name="Button">
            <a:extLst>
              <a:ext uri="{FF2B5EF4-FFF2-40B4-BE49-F238E27FC236}">
                <a16:creationId xmlns:a16="http://schemas.microsoft.com/office/drawing/2014/main" xmlns="" id="{5BE3FC49-2719-4380-BB1A-3FACDCC50439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58" name="Button">
            <a:extLst>
              <a:ext uri="{FF2B5EF4-FFF2-40B4-BE49-F238E27FC236}">
                <a16:creationId xmlns:a16="http://schemas.microsoft.com/office/drawing/2014/main" xmlns="" id="{1A4496A4-298D-4FB6-9C70-D251D858DEBE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xmlns="" id="{F4C9D7E6-67FD-4873-A2DF-C65D77D36766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3335C4-5640-454E-9A90-6EB7E9CE4157}"/>
              </a:ext>
            </a:extLst>
          </p:cNvPr>
          <p:cNvSpPr/>
          <p:nvPr/>
        </p:nvSpPr>
        <p:spPr>
          <a:xfrm>
            <a:off x="1981200" y="2146347"/>
            <a:ext cx="5723908" cy="16006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BD6DCB8-0E98-4F72-8C59-B11EFAA1EB52}"/>
              </a:ext>
            </a:extLst>
          </p:cNvPr>
          <p:cNvSpPr/>
          <p:nvPr/>
        </p:nvSpPr>
        <p:spPr>
          <a:xfrm>
            <a:off x="1981200" y="3850752"/>
            <a:ext cx="5723908" cy="1812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3CBE4DA-E1CF-4253-8E91-A7DB7D9F6A1C}"/>
              </a:ext>
            </a:extLst>
          </p:cNvPr>
          <p:cNvSpPr txBox="1"/>
          <p:nvPr/>
        </p:nvSpPr>
        <p:spPr>
          <a:xfrm>
            <a:off x="4048953" y="2799125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상품정보 제공고시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20A9929-7FF4-46CB-9647-EA2C84C6508E}"/>
              </a:ext>
            </a:extLst>
          </p:cNvPr>
          <p:cNvSpPr txBox="1"/>
          <p:nvPr/>
        </p:nvSpPr>
        <p:spPr>
          <a:xfrm>
            <a:off x="4151545" y="4680041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취소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/</a:t>
            </a: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환불 정보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48AE4591-C1F3-4CEF-89C0-FD039BDBCB3D}"/>
              </a:ext>
            </a:extLst>
          </p:cNvPr>
          <p:cNvSpPr/>
          <p:nvPr/>
        </p:nvSpPr>
        <p:spPr>
          <a:xfrm>
            <a:off x="8872858" y="1729246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BCE1123-4A69-42A4-9D02-6FC75DC0A475}"/>
              </a:ext>
            </a:extLst>
          </p:cNvPr>
          <p:cNvSpPr/>
          <p:nvPr/>
        </p:nvSpPr>
        <p:spPr>
          <a:xfrm>
            <a:off x="8872858" y="5151937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C3640CDE-F129-4994-91B2-27C656B3190C}"/>
              </a:ext>
            </a:extLst>
          </p:cNvPr>
          <p:cNvGraphicFramePr>
            <a:graphicFrameLocks noGrp="1"/>
          </p:cNvGraphicFramePr>
          <p:nvPr/>
        </p:nvGraphicFramePr>
        <p:xfrm>
          <a:off x="3516536" y="1625232"/>
          <a:ext cx="2516234" cy="276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6234">
                  <a:extLst>
                    <a:ext uri="{9D8B030D-6E8A-4147-A177-3AD203B41FA5}">
                      <a16:colId xmlns:a16="http://schemas.microsoft.com/office/drawing/2014/main" xmlns="" val="3543111497"/>
                    </a:ext>
                  </a:extLst>
                </a:gridCol>
              </a:tblGrid>
              <a:tr h="27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취소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환불규정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6371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408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37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 marL="0" indent="0">
                        <a:buNone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CreateCafeView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5F13A32-7B5E-41CC-A8C0-B6A1D8B826D9}"/>
              </a:ext>
            </a:extLst>
          </p:cNvPr>
          <p:cNvSpPr/>
          <p:nvPr/>
        </p:nvSpPr>
        <p:spPr>
          <a:xfrm>
            <a:off x="9534324" y="843611"/>
            <a:ext cx="2299101" cy="1225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Room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 그에 따른 좌석수 설정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이용권 종류 설정 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이용권 콤보 박스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  -  </a:t>
            </a:r>
            <a:r>
              <a:rPr lang="ko-KR" altLang="en-US" sz="800" dirty="0">
                <a:solidFill>
                  <a:schemeClr val="tx1"/>
                </a:solidFill>
              </a:rPr>
              <a:t>대체적으로 많이 사용하는 콤보 박스를 넣고 사업자가 추가적으로 설정할 수 있도록 함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20F0882-9179-4F7D-BE8C-755F3DC5C0C5}"/>
              </a:ext>
            </a:extLst>
          </p:cNvPr>
          <p:cNvSpPr/>
          <p:nvPr/>
        </p:nvSpPr>
        <p:spPr>
          <a:xfrm>
            <a:off x="1981200" y="1578450"/>
            <a:ext cx="13801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카페 수정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1F9B3EE-189E-415B-8A4F-101FE2015FA7}"/>
              </a:ext>
            </a:extLst>
          </p:cNvPr>
          <p:cNvSpPr/>
          <p:nvPr/>
        </p:nvSpPr>
        <p:spPr>
          <a:xfrm>
            <a:off x="2047070" y="2010567"/>
            <a:ext cx="2604214" cy="1429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대표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D50E178-265F-44C0-96EE-68CD18861360}"/>
              </a:ext>
            </a:extLst>
          </p:cNvPr>
          <p:cNvSpPr/>
          <p:nvPr/>
        </p:nvSpPr>
        <p:spPr>
          <a:xfrm>
            <a:off x="4765735" y="1898527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카페 명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111E82D-5C65-4250-AB89-877F1D306818}"/>
              </a:ext>
            </a:extLst>
          </p:cNvPr>
          <p:cNvSpPr/>
          <p:nvPr/>
        </p:nvSpPr>
        <p:spPr>
          <a:xfrm>
            <a:off x="5532059" y="2910531"/>
            <a:ext cx="2270518" cy="2392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09:00~24:00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67F6CAB-2ADC-4B4D-B55E-7ABC581D1195}"/>
              </a:ext>
            </a:extLst>
          </p:cNvPr>
          <p:cNvSpPr/>
          <p:nvPr/>
        </p:nvSpPr>
        <p:spPr>
          <a:xfrm>
            <a:off x="2538442" y="3715057"/>
            <a:ext cx="1839914" cy="1826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시간 이용권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D2FA877-172C-4480-A216-2CFDDAD81328}"/>
              </a:ext>
            </a:extLst>
          </p:cNvPr>
          <p:cNvSpPr/>
          <p:nvPr/>
        </p:nvSpPr>
        <p:spPr>
          <a:xfrm>
            <a:off x="5544011" y="2368812"/>
            <a:ext cx="2270518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서울시 마포구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백범로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25286E4-1B10-4AD7-A5E4-C4FCF37C3151}"/>
              </a:ext>
            </a:extLst>
          </p:cNvPr>
          <p:cNvSpPr/>
          <p:nvPr/>
        </p:nvSpPr>
        <p:spPr>
          <a:xfrm>
            <a:off x="4778332" y="2330370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위치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11946C23-557F-4C6C-B771-CDD9C298B6A5}"/>
              </a:ext>
            </a:extLst>
          </p:cNvPr>
          <p:cNvSpPr/>
          <p:nvPr/>
        </p:nvSpPr>
        <p:spPr>
          <a:xfrm>
            <a:off x="4778332" y="2905065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운영시간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28441089-9DA6-4EAB-9080-65F17C1926AD}"/>
              </a:ext>
            </a:extLst>
          </p:cNvPr>
          <p:cNvSpPr/>
          <p:nvPr/>
        </p:nvSpPr>
        <p:spPr>
          <a:xfrm>
            <a:off x="1807760" y="3674455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/>
              <a:t>이용권명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440FE6DC-8C3C-4CEB-8842-4774CB68E2BB}"/>
              </a:ext>
            </a:extLst>
          </p:cNvPr>
          <p:cNvSpPr/>
          <p:nvPr/>
        </p:nvSpPr>
        <p:spPr>
          <a:xfrm>
            <a:off x="4778332" y="2109373"/>
            <a:ext cx="2723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카페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한줄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소개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724BC0C5-2DBB-4D81-BE41-BDD10111F6E3}"/>
              </a:ext>
            </a:extLst>
          </p:cNvPr>
          <p:cNvSpPr/>
          <p:nvPr/>
        </p:nvSpPr>
        <p:spPr>
          <a:xfrm>
            <a:off x="5533489" y="3190991"/>
            <a:ext cx="2270518" cy="2291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124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A26B396D-8493-4532-B7BE-E76A490FC7CC}"/>
              </a:ext>
            </a:extLst>
          </p:cNvPr>
          <p:cNvSpPr/>
          <p:nvPr/>
        </p:nvSpPr>
        <p:spPr>
          <a:xfrm>
            <a:off x="4782845" y="3187945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좌석수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0F77451F-7991-4110-8258-CC748090EF80}"/>
              </a:ext>
            </a:extLst>
          </p:cNvPr>
          <p:cNvSpPr/>
          <p:nvPr/>
        </p:nvSpPr>
        <p:spPr>
          <a:xfrm>
            <a:off x="4687532" y="3028105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F5FC9AE-5950-4CAC-A8ED-EE676817A52A}"/>
              </a:ext>
            </a:extLst>
          </p:cNvPr>
          <p:cNvSpPr/>
          <p:nvPr/>
        </p:nvSpPr>
        <p:spPr>
          <a:xfrm>
            <a:off x="1559858" y="348790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 마이 페이지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신규 카페 등록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5AC3502-E493-4DC2-AD71-B1DA609E003D}"/>
              </a:ext>
            </a:extLst>
          </p:cNvPr>
          <p:cNvSpPr/>
          <p:nvPr/>
        </p:nvSpPr>
        <p:spPr>
          <a:xfrm>
            <a:off x="154634" y="331181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57" name="Button">
            <a:extLst>
              <a:ext uri="{FF2B5EF4-FFF2-40B4-BE49-F238E27FC236}">
                <a16:creationId xmlns:a16="http://schemas.microsoft.com/office/drawing/2014/main" xmlns="" id="{5BE3FC49-2719-4380-BB1A-3FACDCC50439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58" name="Button">
            <a:extLst>
              <a:ext uri="{FF2B5EF4-FFF2-40B4-BE49-F238E27FC236}">
                <a16:creationId xmlns:a16="http://schemas.microsoft.com/office/drawing/2014/main" xmlns="" id="{1A4496A4-298D-4FB6-9C70-D251D858DEBE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xmlns="" id="{F4C9D7E6-67FD-4873-A2DF-C65D77D36766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ADBAE78B-6AD3-4F13-ABC3-42017C0A0D26}"/>
              </a:ext>
            </a:extLst>
          </p:cNvPr>
          <p:cNvSpPr/>
          <p:nvPr/>
        </p:nvSpPr>
        <p:spPr>
          <a:xfrm>
            <a:off x="2519523" y="4588170"/>
            <a:ext cx="1816669" cy="1697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Room 4 – 6~8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FC1DC20-DA84-4BA6-912A-796515AEE13C}"/>
              </a:ext>
            </a:extLst>
          </p:cNvPr>
          <p:cNvSpPr/>
          <p:nvPr/>
        </p:nvSpPr>
        <p:spPr>
          <a:xfrm>
            <a:off x="1768885" y="4540070"/>
            <a:ext cx="764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/>
              <a:t> </a:t>
            </a:r>
            <a:r>
              <a:rPr lang="ko-KR" altLang="en-US" sz="1200" b="1" dirty="0"/>
              <a:t>룸 명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6489983-3D59-4A0B-908F-96E14B992D25}"/>
              </a:ext>
            </a:extLst>
          </p:cNvPr>
          <p:cNvSpPr/>
          <p:nvPr/>
        </p:nvSpPr>
        <p:spPr>
          <a:xfrm>
            <a:off x="2886829" y="5557879"/>
            <a:ext cx="1487429" cy="1952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9:00~10:00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CD9C842C-FEAE-40D6-AAE6-4B670E64FC76}"/>
              </a:ext>
            </a:extLst>
          </p:cNvPr>
          <p:cNvSpPr/>
          <p:nvPr/>
        </p:nvSpPr>
        <p:spPr>
          <a:xfrm>
            <a:off x="1822158" y="5523016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룸시간</a:t>
            </a:r>
            <a:r>
              <a:rPr lang="ko-KR" altLang="en-US" sz="1200" b="1" dirty="0"/>
              <a:t> 설정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AAA8BD6B-6653-4628-826B-6807C344A615}"/>
              </a:ext>
            </a:extLst>
          </p:cNvPr>
          <p:cNvSpPr/>
          <p:nvPr/>
        </p:nvSpPr>
        <p:spPr>
          <a:xfrm>
            <a:off x="5684728" y="5557879"/>
            <a:ext cx="1381446" cy="213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1700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5CCE1734-CBE9-4F9F-BD01-80BF04DA9D77}"/>
              </a:ext>
            </a:extLst>
          </p:cNvPr>
          <p:cNvSpPr/>
          <p:nvPr/>
        </p:nvSpPr>
        <p:spPr>
          <a:xfrm>
            <a:off x="4699946" y="5523349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시간당 금액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6E6459BF-D5AB-425E-9549-D9D890F2375C}"/>
              </a:ext>
            </a:extLst>
          </p:cNvPr>
          <p:cNvGrpSpPr/>
          <p:nvPr/>
        </p:nvGrpSpPr>
        <p:grpSpPr>
          <a:xfrm>
            <a:off x="7602655" y="4599196"/>
            <a:ext cx="148015" cy="158745"/>
            <a:chOff x="5325793" y="4492394"/>
            <a:chExt cx="180691" cy="16785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9523E9E5-B2CF-4CD8-AD50-6764419A5E1E}"/>
                </a:ext>
              </a:extLst>
            </p:cNvPr>
            <p:cNvSpPr/>
            <p:nvPr/>
          </p:nvSpPr>
          <p:spPr>
            <a:xfrm>
              <a:off x="5325793" y="4558361"/>
              <a:ext cx="180691" cy="359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F501A71D-9C1F-468B-8935-1B8C8E2B873D}"/>
                </a:ext>
              </a:extLst>
            </p:cNvPr>
            <p:cNvSpPr/>
            <p:nvPr/>
          </p:nvSpPr>
          <p:spPr>
            <a:xfrm rot="5400000">
              <a:off x="5332210" y="4556988"/>
              <a:ext cx="167857" cy="38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6E6459BF-D5AB-425E-9549-D9D890F2375C}"/>
              </a:ext>
            </a:extLst>
          </p:cNvPr>
          <p:cNvGrpSpPr/>
          <p:nvPr/>
        </p:nvGrpSpPr>
        <p:grpSpPr>
          <a:xfrm>
            <a:off x="7623921" y="5591862"/>
            <a:ext cx="148015" cy="158745"/>
            <a:chOff x="5325793" y="4492394"/>
            <a:chExt cx="180691" cy="167857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9523E9E5-B2CF-4CD8-AD50-6764419A5E1E}"/>
                </a:ext>
              </a:extLst>
            </p:cNvPr>
            <p:cNvSpPr/>
            <p:nvPr/>
          </p:nvSpPr>
          <p:spPr>
            <a:xfrm>
              <a:off x="5325793" y="4558361"/>
              <a:ext cx="180691" cy="359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F501A71D-9C1F-468B-8935-1B8C8E2B873D}"/>
                </a:ext>
              </a:extLst>
            </p:cNvPr>
            <p:cNvSpPr/>
            <p:nvPr/>
          </p:nvSpPr>
          <p:spPr>
            <a:xfrm rot="5400000">
              <a:off x="5332210" y="4556988"/>
              <a:ext cx="167857" cy="38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48AE4591-C1F3-4CEF-89C0-FD039BDBCB3D}"/>
              </a:ext>
            </a:extLst>
          </p:cNvPr>
          <p:cNvSpPr/>
          <p:nvPr/>
        </p:nvSpPr>
        <p:spPr>
          <a:xfrm>
            <a:off x="8872858" y="1729246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BCE1123-4A69-42A4-9D02-6FC75DC0A475}"/>
              </a:ext>
            </a:extLst>
          </p:cNvPr>
          <p:cNvSpPr/>
          <p:nvPr/>
        </p:nvSpPr>
        <p:spPr>
          <a:xfrm>
            <a:off x="8871428" y="2089195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24BC0C5-2DBB-4D81-BE41-BDD10111F6E3}"/>
              </a:ext>
            </a:extLst>
          </p:cNvPr>
          <p:cNvSpPr/>
          <p:nvPr/>
        </p:nvSpPr>
        <p:spPr>
          <a:xfrm>
            <a:off x="5541231" y="2620165"/>
            <a:ext cx="2270518" cy="2291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02-2644-2655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A26B396D-8493-4532-B7BE-E76A490FC7CC}"/>
              </a:ext>
            </a:extLst>
          </p:cNvPr>
          <p:cNvSpPr/>
          <p:nvPr/>
        </p:nvSpPr>
        <p:spPr>
          <a:xfrm>
            <a:off x="4790587" y="2617119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전화번호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AAA8BD6B-6653-4628-826B-6807C344A615}"/>
              </a:ext>
            </a:extLst>
          </p:cNvPr>
          <p:cNvSpPr/>
          <p:nvPr/>
        </p:nvSpPr>
        <p:spPr>
          <a:xfrm>
            <a:off x="5923697" y="3683704"/>
            <a:ext cx="1381446" cy="213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1700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5CCE1734-CBE9-4F9F-BD01-80BF04DA9D77}"/>
              </a:ext>
            </a:extLst>
          </p:cNvPr>
          <p:cNvSpPr/>
          <p:nvPr/>
        </p:nvSpPr>
        <p:spPr>
          <a:xfrm>
            <a:off x="5058638" y="3680756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/>
              <a:t>이용권 가격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6E6459BF-D5AB-425E-9549-D9D890F2375C}"/>
              </a:ext>
            </a:extLst>
          </p:cNvPr>
          <p:cNvGrpSpPr/>
          <p:nvPr/>
        </p:nvGrpSpPr>
        <p:grpSpPr>
          <a:xfrm>
            <a:off x="7602655" y="3709667"/>
            <a:ext cx="148015" cy="158745"/>
            <a:chOff x="5325793" y="4492394"/>
            <a:chExt cx="180691" cy="16785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9523E9E5-B2CF-4CD8-AD50-6764419A5E1E}"/>
                </a:ext>
              </a:extLst>
            </p:cNvPr>
            <p:cNvSpPr/>
            <p:nvPr/>
          </p:nvSpPr>
          <p:spPr>
            <a:xfrm>
              <a:off x="5325793" y="4558361"/>
              <a:ext cx="180691" cy="359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F501A71D-9C1F-468B-8935-1B8C8E2B873D}"/>
                </a:ext>
              </a:extLst>
            </p:cNvPr>
            <p:cNvSpPr/>
            <p:nvPr/>
          </p:nvSpPr>
          <p:spPr>
            <a:xfrm rot="5400000">
              <a:off x="5332210" y="4556988"/>
              <a:ext cx="167857" cy="38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767F6CAB-2ADC-4B4D-B55E-7ABC581D1195}"/>
              </a:ext>
            </a:extLst>
          </p:cNvPr>
          <p:cNvSpPr/>
          <p:nvPr/>
        </p:nvSpPr>
        <p:spPr>
          <a:xfrm>
            <a:off x="2538442" y="3972127"/>
            <a:ext cx="1839914" cy="1826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시간 이용권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28441089-9DA6-4EAB-9080-65F17C1926AD}"/>
              </a:ext>
            </a:extLst>
          </p:cNvPr>
          <p:cNvSpPr/>
          <p:nvPr/>
        </p:nvSpPr>
        <p:spPr>
          <a:xfrm>
            <a:off x="1807760" y="3931525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/>
              <a:t>이용권명</a:t>
            </a:r>
            <a:endParaRPr lang="ko-KR" altLang="en-US" sz="10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AAA8BD6B-6653-4628-826B-6807C344A615}"/>
              </a:ext>
            </a:extLst>
          </p:cNvPr>
          <p:cNvSpPr/>
          <p:nvPr/>
        </p:nvSpPr>
        <p:spPr>
          <a:xfrm>
            <a:off x="5923697" y="3940774"/>
            <a:ext cx="1381446" cy="213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1700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5CCE1734-CBE9-4F9F-BD01-80BF04DA9D77}"/>
              </a:ext>
            </a:extLst>
          </p:cNvPr>
          <p:cNvSpPr/>
          <p:nvPr/>
        </p:nvSpPr>
        <p:spPr>
          <a:xfrm>
            <a:off x="5058638" y="3937826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/>
              <a:t>이용권 가격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ADBAE78B-6AD3-4F13-ABC3-42017C0A0D26}"/>
              </a:ext>
            </a:extLst>
          </p:cNvPr>
          <p:cNvSpPr/>
          <p:nvPr/>
        </p:nvSpPr>
        <p:spPr>
          <a:xfrm>
            <a:off x="2519523" y="4804434"/>
            <a:ext cx="1816669" cy="1697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Room 4 – 6~8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7FC1DC20-DA84-4BA6-912A-796515AEE13C}"/>
              </a:ext>
            </a:extLst>
          </p:cNvPr>
          <p:cNvSpPr/>
          <p:nvPr/>
        </p:nvSpPr>
        <p:spPr>
          <a:xfrm>
            <a:off x="1768885" y="4756334"/>
            <a:ext cx="764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/>
              <a:t> </a:t>
            </a:r>
            <a:r>
              <a:rPr lang="ko-KR" altLang="en-US" sz="1200" b="1" dirty="0"/>
              <a:t>룸 명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ADBAE78B-6AD3-4F13-ABC3-42017C0A0D26}"/>
              </a:ext>
            </a:extLst>
          </p:cNvPr>
          <p:cNvSpPr/>
          <p:nvPr/>
        </p:nvSpPr>
        <p:spPr>
          <a:xfrm>
            <a:off x="2519523" y="5042656"/>
            <a:ext cx="1816669" cy="1697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 Room 4 – 6~8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FC1DC20-DA84-4BA6-912A-796515AEE13C}"/>
              </a:ext>
            </a:extLst>
          </p:cNvPr>
          <p:cNvSpPr/>
          <p:nvPr/>
        </p:nvSpPr>
        <p:spPr>
          <a:xfrm>
            <a:off x="1768885" y="4994556"/>
            <a:ext cx="764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/>
              <a:t> </a:t>
            </a:r>
            <a:r>
              <a:rPr lang="ko-KR" altLang="en-US" sz="1200" b="1" dirty="0"/>
              <a:t>룸 명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6489983-3D59-4A0B-908F-96E14B992D25}"/>
              </a:ext>
            </a:extLst>
          </p:cNvPr>
          <p:cNvSpPr/>
          <p:nvPr/>
        </p:nvSpPr>
        <p:spPr>
          <a:xfrm>
            <a:off x="2886829" y="5814208"/>
            <a:ext cx="1487429" cy="1952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9:00~10:00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CD9C842C-FEAE-40D6-AAE6-4B670E64FC76}"/>
              </a:ext>
            </a:extLst>
          </p:cNvPr>
          <p:cNvSpPr/>
          <p:nvPr/>
        </p:nvSpPr>
        <p:spPr>
          <a:xfrm>
            <a:off x="1822158" y="5779345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/>
              <a:t>룸시간</a:t>
            </a:r>
            <a:r>
              <a:rPr lang="ko-KR" altLang="en-US" sz="1200" b="1" dirty="0"/>
              <a:t> 설정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AAA8BD6B-6653-4628-826B-6807C344A615}"/>
              </a:ext>
            </a:extLst>
          </p:cNvPr>
          <p:cNvSpPr/>
          <p:nvPr/>
        </p:nvSpPr>
        <p:spPr>
          <a:xfrm>
            <a:off x="5684728" y="5814208"/>
            <a:ext cx="1381446" cy="213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1700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5CCE1734-CBE9-4F9F-BD01-80BF04DA9D77}"/>
              </a:ext>
            </a:extLst>
          </p:cNvPr>
          <p:cNvSpPr/>
          <p:nvPr/>
        </p:nvSpPr>
        <p:spPr>
          <a:xfrm>
            <a:off x="4699418" y="5777119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시간당 금액</a:t>
            </a:r>
          </a:p>
        </p:txBody>
      </p:sp>
    </p:spTree>
    <p:extLst>
      <p:ext uri="{BB962C8B-B14F-4D97-AF65-F5344CB8AC3E}">
        <p14:creationId xmlns:p14="http://schemas.microsoft.com/office/powerpoint/2010/main" val="2928961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38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사업자들의 편리한 예약현황 파악을 위하여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새로운 페이지로 한번 더 구성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23F4662-751E-4216-9293-12AEC863A418}"/>
              </a:ext>
            </a:extLst>
          </p:cNvPr>
          <p:cNvSpPr/>
          <p:nvPr/>
        </p:nvSpPr>
        <p:spPr>
          <a:xfrm>
            <a:off x="1540623" y="1520519"/>
            <a:ext cx="1306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>
                <a:solidFill>
                  <a:prstClr val="black"/>
                </a:solidFill>
              </a:rPr>
              <a:t>예약 현황 조회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4C486AF-30A5-49F2-A134-A9B539F15BA2}"/>
              </a:ext>
            </a:extLst>
          </p:cNvPr>
          <p:cNvCxnSpPr>
            <a:cxnSpLocks/>
          </p:cNvCxnSpPr>
          <p:nvPr/>
        </p:nvCxnSpPr>
        <p:spPr>
          <a:xfrm>
            <a:off x="1518042" y="1791996"/>
            <a:ext cx="5472000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19666BB-FB92-4E85-AA0F-3A3E64727FDD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카페예약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상세페이지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예약하기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예약확인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C57160F-8199-498D-B211-43F5419F2966}"/>
              </a:ext>
            </a:extLst>
          </p:cNvPr>
          <p:cNvSpPr/>
          <p:nvPr/>
        </p:nvSpPr>
        <p:spPr>
          <a:xfrm>
            <a:off x="9486069" y="1093389"/>
            <a:ext cx="2396762" cy="251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b="1" dirty="0">
              <a:solidFill>
                <a:prstClr val="black"/>
              </a:solidFill>
            </a:endParaRPr>
          </a:p>
        </p:txBody>
      </p:sp>
      <p:sp>
        <p:nvSpPr>
          <p:cNvPr id="32" name="텍스트 상자 17">
            <a:extLst>
              <a:ext uri="{FF2B5EF4-FFF2-40B4-BE49-F238E27FC236}">
                <a16:creationId xmlns:a16="http://schemas.microsoft.com/office/drawing/2014/main" xmlns="" id="{CCD9381E-017B-4F4B-AAD0-BC16E6B08420}"/>
              </a:ext>
            </a:extLst>
          </p:cNvPr>
          <p:cNvSpPr txBox="1">
            <a:spLocks/>
          </p:cNvSpPr>
          <p:nvPr/>
        </p:nvSpPr>
        <p:spPr>
          <a:xfrm>
            <a:off x="3583668" y="4202369"/>
            <a:ext cx="208546" cy="26057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0">
            <a:extLst>
              <a:ext uri="{FF2B5EF4-FFF2-40B4-BE49-F238E27FC236}">
                <a16:creationId xmlns:a16="http://schemas.microsoft.com/office/drawing/2014/main" xmlns="" id="{6D780E81-D34A-459F-92C7-AD2381685849}"/>
              </a:ext>
            </a:extLst>
          </p:cNvPr>
          <p:cNvSpPr>
            <a:spLocks/>
          </p:cNvSpPr>
          <p:nvPr/>
        </p:nvSpPr>
        <p:spPr>
          <a:xfrm rot="10800000">
            <a:off x="1604446" y="1980355"/>
            <a:ext cx="2817744" cy="262806"/>
          </a:xfrm>
          <a:prstGeom prst="snip2Same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1">
            <a:extLst>
              <a:ext uri="{FF2B5EF4-FFF2-40B4-BE49-F238E27FC236}">
                <a16:creationId xmlns:a16="http://schemas.microsoft.com/office/drawing/2014/main" xmlns="" id="{6E5623B1-5CCC-4CDF-B83C-5F9CCB6A1CDE}"/>
              </a:ext>
            </a:extLst>
          </p:cNvPr>
          <p:cNvSpPr>
            <a:spLocks/>
          </p:cNvSpPr>
          <p:nvPr/>
        </p:nvSpPr>
        <p:spPr>
          <a:xfrm>
            <a:off x="1604446" y="2242267"/>
            <a:ext cx="3184028" cy="745511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22">
            <a:extLst>
              <a:ext uri="{FF2B5EF4-FFF2-40B4-BE49-F238E27FC236}">
                <a16:creationId xmlns:a16="http://schemas.microsoft.com/office/drawing/2014/main" xmlns="" id="{A0CB7D27-AEE8-45FC-B8C3-79B7760F57C6}"/>
              </a:ext>
            </a:extLst>
          </p:cNvPr>
          <p:cNvSpPr txBox="1">
            <a:spLocks/>
          </p:cNvSpPr>
          <p:nvPr/>
        </p:nvSpPr>
        <p:spPr>
          <a:xfrm>
            <a:off x="1736568" y="2005384"/>
            <a:ext cx="1169239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카페명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23">
            <a:extLst>
              <a:ext uri="{FF2B5EF4-FFF2-40B4-BE49-F238E27FC236}">
                <a16:creationId xmlns:a16="http://schemas.microsoft.com/office/drawing/2014/main" xmlns="" id="{5EABCA70-1CB6-4696-9349-BD9FC8852883}"/>
              </a:ext>
            </a:extLst>
          </p:cNvPr>
          <p:cNvSpPr txBox="1">
            <a:spLocks/>
          </p:cNvSpPr>
          <p:nvPr/>
        </p:nvSpPr>
        <p:spPr>
          <a:xfrm>
            <a:off x="1654491" y="2333677"/>
            <a:ext cx="2289255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 대기 </a:t>
            </a: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건 </a:t>
            </a:r>
          </a:p>
        </p:txBody>
      </p:sp>
      <p:sp>
        <p:nvSpPr>
          <p:cNvPr id="37" name="도형 24">
            <a:extLst>
              <a:ext uri="{FF2B5EF4-FFF2-40B4-BE49-F238E27FC236}">
                <a16:creationId xmlns:a16="http://schemas.microsoft.com/office/drawing/2014/main" xmlns="" id="{7851BA4E-EC33-4DDE-93C0-4FF55D391AF9}"/>
              </a:ext>
            </a:extLst>
          </p:cNvPr>
          <p:cNvSpPr>
            <a:spLocks/>
          </p:cNvSpPr>
          <p:nvPr/>
        </p:nvSpPr>
        <p:spPr>
          <a:xfrm rot="10800000">
            <a:off x="1610039" y="4144266"/>
            <a:ext cx="2817744" cy="262806"/>
          </a:xfrm>
          <a:prstGeom prst="snip2Same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solidFill>
              <a:schemeClr val="accent6">
                <a:lumMod val="20000"/>
                <a:lumOff val="80000"/>
              </a:schemeClr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25">
            <a:extLst>
              <a:ext uri="{FF2B5EF4-FFF2-40B4-BE49-F238E27FC236}">
                <a16:creationId xmlns:a16="http://schemas.microsoft.com/office/drawing/2014/main" xmlns="" id="{2874D7B1-7581-426A-87CF-3B50FFD474A6}"/>
              </a:ext>
            </a:extLst>
          </p:cNvPr>
          <p:cNvSpPr>
            <a:spLocks/>
          </p:cNvSpPr>
          <p:nvPr/>
        </p:nvSpPr>
        <p:spPr>
          <a:xfrm>
            <a:off x="1610039" y="4406178"/>
            <a:ext cx="3178436" cy="745511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26">
            <a:extLst>
              <a:ext uri="{FF2B5EF4-FFF2-40B4-BE49-F238E27FC236}">
                <a16:creationId xmlns:a16="http://schemas.microsoft.com/office/drawing/2014/main" xmlns="" id="{11469898-3E7A-42BE-AD7B-1F8C7F387923}"/>
              </a:ext>
            </a:extLst>
          </p:cNvPr>
          <p:cNvSpPr txBox="1">
            <a:spLocks/>
          </p:cNvSpPr>
          <p:nvPr/>
        </p:nvSpPr>
        <p:spPr>
          <a:xfrm>
            <a:off x="1742593" y="4169295"/>
            <a:ext cx="1169239" cy="25391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카페명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27">
            <a:extLst>
              <a:ext uri="{FF2B5EF4-FFF2-40B4-BE49-F238E27FC236}">
                <a16:creationId xmlns:a16="http://schemas.microsoft.com/office/drawing/2014/main" xmlns="" id="{C0213D57-55D4-4669-BA9C-855E7F7711E3}"/>
              </a:ext>
            </a:extLst>
          </p:cNvPr>
          <p:cNvSpPr>
            <a:spLocks/>
          </p:cNvSpPr>
          <p:nvPr/>
        </p:nvSpPr>
        <p:spPr>
          <a:xfrm rot="10800000">
            <a:off x="1609175" y="5215602"/>
            <a:ext cx="2817744" cy="262806"/>
          </a:xfrm>
          <a:prstGeom prst="snip2Same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28">
            <a:extLst>
              <a:ext uri="{FF2B5EF4-FFF2-40B4-BE49-F238E27FC236}">
                <a16:creationId xmlns:a16="http://schemas.microsoft.com/office/drawing/2014/main" xmlns="" id="{8A98A7EB-E857-45A1-B143-43422D478D2E}"/>
              </a:ext>
            </a:extLst>
          </p:cNvPr>
          <p:cNvSpPr>
            <a:spLocks/>
          </p:cNvSpPr>
          <p:nvPr/>
        </p:nvSpPr>
        <p:spPr>
          <a:xfrm>
            <a:off x="1609175" y="5477961"/>
            <a:ext cx="3178436" cy="745511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29">
            <a:extLst>
              <a:ext uri="{FF2B5EF4-FFF2-40B4-BE49-F238E27FC236}">
                <a16:creationId xmlns:a16="http://schemas.microsoft.com/office/drawing/2014/main" xmlns="" id="{6D375BE5-39C3-4093-AAC2-C182EEBE0521}"/>
              </a:ext>
            </a:extLst>
          </p:cNvPr>
          <p:cNvSpPr txBox="1">
            <a:spLocks/>
          </p:cNvSpPr>
          <p:nvPr/>
        </p:nvSpPr>
        <p:spPr>
          <a:xfrm>
            <a:off x="1741729" y="5240632"/>
            <a:ext cx="1169239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카페명</a:t>
            </a: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30">
            <a:extLst>
              <a:ext uri="{FF2B5EF4-FFF2-40B4-BE49-F238E27FC236}">
                <a16:creationId xmlns:a16="http://schemas.microsoft.com/office/drawing/2014/main" xmlns="" id="{3B2F3891-2635-43A3-8AF4-32BEC5CD09A5}"/>
              </a:ext>
            </a:extLst>
          </p:cNvPr>
          <p:cNvSpPr>
            <a:spLocks/>
          </p:cNvSpPr>
          <p:nvPr/>
        </p:nvSpPr>
        <p:spPr>
          <a:xfrm rot="10800000">
            <a:off x="1607260" y="3054901"/>
            <a:ext cx="2817744" cy="262806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31">
            <a:extLst>
              <a:ext uri="{FF2B5EF4-FFF2-40B4-BE49-F238E27FC236}">
                <a16:creationId xmlns:a16="http://schemas.microsoft.com/office/drawing/2014/main" xmlns="" id="{38E5155F-E6A5-473C-8FC0-29CF9BF2ADD5}"/>
              </a:ext>
            </a:extLst>
          </p:cNvPr>
          <p:cNvSpPr>
            <a:spLocks/>
          </p:cNvSpPr>
          <p:nvPr/>
        </p:nvSpPr>
        <p:spPr>
          <a:xfrm>
            <a:off x="1607260" y="3317260"/>
            <a:ext cx="3181214" cy="745511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32">
            <a:extLst>
              <a:ext uri="{FF2B5EF4-FFF2-40B4-BE49-F238E27FC236}">
                <a16:creationId xmlns:a16="http://schemas.microsoft.com/office/drawing/2014/main" xmlns="" id="{CEE0D912-CF7F-438E-AC50-0A5348EE7A53}"/>
              </a:ext>
            </a:extLst>
          </p:cNvPr>
          <p:cNvSpPr txBox="1">
            <a:spLocks/>
          </p:cNvSpPr>
          <p:nvPr/>
        </p:nvSpPr>
        <p:spPr>
          <a:xfrm>
            <a:off x="1739814" y="3079931"/>
            <a:ext cx="1169239" cy="25391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카페명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33">
            <a:extLst>
              <a:ext uri="{FF2B5EF4-FFF2-40B4-BE49-F238E27FC236}">
                <a16:creationId xmlns:a16="http://schemas.microsoft.com/office/drawing/2014/main" xmlns="" id="{A99E5E14-A29B-44C3-AFD1-C2A1ED09011A}"/>
              </a:ext>
            </a:extLst>
          </p:cNvPr>
          <p:cNvSpPr txBox="1">
            <a:spLocks/>
          </p:cNvSpPr>
          <p:nvPr/>
        </p:nvSpPr>
        <p:spPr>
          <a:xfrm>
            <a:off x="3207594" y="4169295"/>
            <a:ext cx="1169239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&gt; </a:t>
            </a:r>
            <a:r>
              <a:rPr lang="ko-KR" altLang="en-US" sz="11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상세 보기</a:t>
            </a:r>
          </a:p>
        </p:txBody>
      </p:sp>
      <p:sp>
        <p:nvSpPr>
          <p:cNvPr id="47" name="텍스트 상자 35">
            <a:extLst>
              <a:ext uri="{FF2B5EF4-FFF2-40B4-BE49-F238E27FC236}">
                <a16:creationId xmlns:a16="http://schemas.microsoft.com/office/drawing/2014/main" xmlns="" id="{C65F441A-CC57-4002-845C-01F3A8ABA9B7}"/>
              </a:ext>
            </a:extLst>
          </p:cNvPr>
          <p:cNvSpPr txBox="1">
            <a:spLocks/>
          </p:cNvSpPr>
          <p:nvPr/>
        </p:nvSpPr>
        <p:spPr>
          <a:xfrm>
            <a:off x="1766340" y="5562677"/>
            <a:ext cx="2289255" cy="4770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 대기 </a:t>
            </a: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36">
            <a:extLst>
              <a:ext uri="{FF2B5EF4-FFF2-40B4-BE49-F238E27FC236}">
                <a16:creationId xmlns:a16="http://schemas.microsoft.com/office/drawing/2014/main" xmlns="" id="{14692B50-4503-4EA5-9CB9-4F1E3C5923F4}"/>
              </a:ext>
            </a:extLst>
          </p:cNvPr>
          <p:cNvSpPr txBox="1">
            <a:spLocks/>
          </p:cNvSpPr>
          <p:nvPr/>
        </p:nvSpPr>
        <p:spPr>
          <a:xfrm>
            <a:off x="1746722" y="3386091"/>
            <a:ext cx="2289255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 </a:t>
            </a:r>
            <a:r>
              <a:rPr lang="ko-KR" altLang="en-US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요청건이</a:t>
            </a: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없습니다</a:t>
            </a: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33">
            <a:extLst>
              <a:ext uri="{FF2B5EF4-FFF2-40B4-BE49-F238E27FC236}">
                <a16:creationId xmlns:a16="http://schemas.microsoft.com/office/drawing/2014/main" xmlns="" id="{8892645A-7313-471E-9483-D6E9D6C42568}"/>
              </a:ext>
            </a:extLst>
          </p:cNvPr>
          <p:cNvSpPr txBox="1">
            <a:spLocks/>
          </p:cNvSpPr>
          <p:nvPr/>
        </p:nvSpPr>
        <p:spPr>
          <a:xfrm>
            <a:off x="3257680" y="5235472"/>
            <a:ext cx="1169239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&gt; </a:t>
            </a:r>
            <a:r>
              <a:rPr lang="ko-KR" altLang="en-US" sz="11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상세 보기</a:t>
            </a:r>
          </a:p>
        </p:txBody>
      </p:sp>
      <p:sp>
        <p:nvSpPr>
          <p:cNvPr id="50" name="텍스트 상자 33">
            <a:extLst>
              <a:ext uri="{FF2B5EF4-FFF2-40B4-BE49-F238E27FC236}">
                <a16:creationId xmlns:a16="http://schemas.microsoft.com/office/drawing/2014/main" xmlns="" id="{7077CA98-8ADD-4D5F-85FC-6DB55790D511}"/>
              </a:ext>
            </a:extLst>
          </p:cNvPr>
          <p:cNvSpPr txBox="1">
            <a:spLocks/>
          </p:cNvSpPr>
          <p:nvPr/>
        </p:nvSpPr>
        <p:spPr>
          <a:xfrm>
            <a:off x="2616439" y="3071115"/>
            <a:ext cx="180463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&gt; </a:t>
            </a:r>
            <a:r>
              <a:rPr lang="ko-KR" altLang="en-US" sz="11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상세 보기</a:t>
            </a:r>
          </a:p>
        </p:txBody>
      </p:sp>
      <p:sp>
        <p:nvSpPr>
          <p:cNvPr id="51" name="텍스트 상자 33">
            <a:extLst>
              <a:ext uri="{FF2B5EF4-FFF2-40B4-BE49-F238E27FC236}">
                <a16:creationId xmlns:a16="http://schemas.microsoft.com/office/drawing/2014/main" xmlns="" id="{5AE8CA38-05AF-4A1B-87C8-E2FFD9002193}"/>
              </a:ext>
            </a:extLst>
          </p:cNvPr>
          <p:cNvSpPr txBox="1">
            <a:spLocks/>
          </p:cNvSpPr>
          <p:nvPr/>
        </p:nvSpPr>
        <p:spPr>
          <a:xfrm>
            <a:off x="2527221" y="2005384"/>
            <a:ext cx="1913536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&gt; </a:t>
            </a:r>
            <a:r>
              <a:rPr lang="ko-KR" altLang="en-US" sz="11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상세 보기</a:t>
            </a:r>
          </a:p>
        </p:txBody>
      </p:sp>
      <p:sp>
        <p:nvSpPr>
          <p:cNvPr id="52" name="텍스트 상자 36">
            <a:extLst>
              <a:ext uri="{FF2B5EF4-FFF2-40B4-BE49-F238E27FC236}">
                <a16:creationId xmlns:a16="http://schemas.microsoft.com/office/drawing/2014/main" xmlns="" id="{668AB152-F862-4044-8E17-AD36869E0B39}"/>
              </a:ext>
            </a:extLst>
          </p:cNvPr>
          <p:cNvSpPr txBox="1">
            <a:spLocks/>
          </p:cNvSpPr>
          <p:nvPr/>
        </p:nvSpPr>
        <p:spPr>
          <a:xfrm>
            <a:off x="1625935" y="4514242"/>
            <a:ext cx="2289255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 </a:t>
            </a:r>
            <a:r>
              <a:rPr lang="ko-KR" altLang="en-US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요청건이</a:t>
            </a: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없습니다</a:t>
            </a: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xmlns="" id="{10C51982-2A32-4DE2-BE4C-374EBCA624AF}"/>
              </a:ext>
            </a:extLst>
          </p:cNvPr>
          <p:cNvGraphicFramePr>
            <a:graphicFrameLocks noGrp="1"/>
          </p:cNvGraphicFramePr>
          <p:nvPr/>
        </p:nvGraphicFramePr>
        <p:xfrm>
          <a:off x="5147515" y="2278513"/>
          <a:ext cx="3464237" cy="361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48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48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48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489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489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489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024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2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2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2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2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2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3BA0880-B163-44C5-98BA-9D3B3C22894A}"/>
              </a:ext>
            </a:extLst>
          </p:cNvPr>
          <p:cNvSpPr txBox="1"/>
          <p:nvPr/>
        </p:nvSpPr>
        <p:spPr>
          <a:xfrm>
            <a:off x="6271391" y="1980355"/>
            <a:ext cx="1437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  2019</a:t>
            </a:r>
            <a:r>
              <a:rPr lang="ko-KR" altLang="en-US" sz="1000" dirty="0"/>
              <a:t>년 </a:t>
            </a:r>
            <a:r>
              <a:rPr lang="en-US" altLang="ko-KR" sz="1000" dirty="0"/>
              <a:t>7</a:t>
            </a:r>
            <a:r>
              <a:rPr lang="ko-KR" altLang="en-US" sz="1000" dirty="0"/>
              <a:t>월 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9C274E0-6E6D-4EDE-ABA5-F6F046EF5A47}"/>
              </a:ext>
            </a:extLst>
          </p:cNvPr>
          <p:cNvSpPr/>
          <p:nvPr/>
        </p:nvSpPr>
        <p:spPr>
          <a:xfrm>
            <a:off x="6162722" y="3163444"/>
            <a:ext cx="313895" cy="45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FD107623-EC06-41DA-A75C-84B1594F2FDF}"/>
              </a:ext>
            </a:extLst>
          </p:cNvPr>
          <p:cNvSpPr/>
          <p:nvPr/>
        </p:nvSpPr>
        <p:spPr>
          <a:xfrm>
            <a:off x="6157919" y="2904641"/>
            <a:ext cx="245214" cy="20172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F27A4A9-8FEE-4213-A75B-D72D4479542F}"/>
              </a:ext>
            </a:extLst>
          </p:cNvPr>
          <p:cNvSpPr/>
          <p:nvPr/>
        </p:nvSpPr>
        <p:spPr>
          <a:xfrm>
            <a:off x="6166650" y="3292984"/>
            <a:ext cx="31389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8040999E-4F98-40B6-9A7E-4D3A4A9E2C90}"/>
              </a:ext>
            </a:extLst>
          </p:cNvPr>
          <p:cNvSpPr/>
          <p:nvPr/>
        </p:nvSpPr>
        <p:spPr>
          <a:xfrm>
            <a:off x="6697395" y="3140584"/>
            <a:ext cx="313895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F83054D5-264C-4F8A-88A2-BE9152948A07}"/>
              </a:ext>
            </a:extLst>
          </p:cNvPr>
          <p:cNvSpPr/>
          <p:nvPr/>
        </p:nvSpPr>
        <p:spPr>
          <a:xfrm>
            <a:off x="7675865" y="3270124"/>
            <a:ext cx="313895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BDC2220F-59DD-4434-894B-233E781D5343}"/>
              </a:ext>
            </a:extLst>
          </p:cNvPr>
          <p:cNvSpPr/>
          <p:nvPr/>
        </p:nvSpPr>
        <p:spPr>
          <a:xfrm>
            <a:off x="7675865" y="3140584"/>
            <a:ext cx="313895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3A889B62-F75A-47AC-B76A-E15B644B4ED2}"/>
              </a:ext>
            </a:extLst>
          </p:cNvPr>
          <p:cNvSpPr/>
          <p:nvPr/>
        </p:nvSpPr>
        <p:spPr>
          <a:xfrm>
            <a:off x="6697395" y="3805135"/>
            <a:ext cx="313895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126CF37E-A04F-409C-A7B2-AB9097ABBE74}"/>
              </a:ext>
            </a:extLst>
          </p:cNvPr>
          <p:cNvSpPr/>
          <p:nvPr/>
        </p:nvSpPr>
        <p:spPr>
          <a:xfrm>
            <a:off x="6697394" y="4400087"/>
            <a:ext cx="313895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CAAB0582-B18B-42CA-A6AF-A176382FA57E}"/>
              </a:ext>
            </a:extLst>
          </p:cNvPr>
          <p:cNvSpPr/>
          <p:nvPr/>
        </p:nvSpPr>
        <p:spPr>
          <a:xfrm>
            <a:off x="6701048" y="4995040"/>
            <a:ext cx="313895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D1EAF931-5110-4D50-B73E-49973776530F}"/>
              </a:ext>
            </a:extLst>
          </p:cNvPr>
          <p:cNvSpPr/>
          <p:nvPr/>
        </p:nvSpPr>
        <p:spPr>
          <a:xfrm>
            <a:off x="154634" y="331181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67" name="Button">
            <a:extLst>
              <a:ext uri="{FF2B5EF4-FFF2-40B4-BE49-F238E27FC236}">
                <a16:creationId xmlns:a16="http://schemas.microsoft.com/office/drawing/2014/main" xmlns="" id="{433A3748-EF2E-4A26-8C73-D546E5CE4021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Button">
            <a:extLst>
              <a:ext uri="{FF2B5EF4-FFF2-40B4-BE49-F238E27FC236}">
                <a16:creationId xmlns:a16="http://schemas.microsoft.com/office/drawing/2014/main" xmlns="" id="{2A01A47F-FFDF-4E42-955B-6778AFEA6E70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Button">
            <a:extLst>
              <a:ext uri="{FF2B5EF4-FFF2-40B4-BE49-F238E27FC236}">
                <a16:creationId xmlns:a16="http://schemas.microsoft.com/office/drawing/2014/main" xmlns="" id="{DA5AD499-065C-494F-8CF9-5A53CAC525D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1252387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39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5D4E7C-483F-4676-910C-AEDAD37809DA}"/>
              </a:ext>
            </a:extLst>
          </p:cNvPr>
          <p:cNvSpPr/>
          <p:nvPr/>
        </p:nvSpPr>
        <p:spPr>
          <a:xfrm>
            <a:off x="824364" y="1744753"/>
            <a:ext cx="16299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>
                <a:solidFill>
                  <a:prstClr val="black"/>
                </a:solidFill>
              </a:rPr>
              <a:t>예약 현황 조회 </a:t>
            </a:r>
            <a:r>
              <a:rPr lang="en-US" altLang="ko-KR" sz="1000" b="1" dirty="0">
                <a:solidFill>
                  <a:prstClr val="black"/>
                </a:solidFill>
              </a:rPr>
              <a:t>(CAFÉ 1)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E46E215-6316-4B3C-812F-C7938F020D69}"/>
              </a:ext>
            </a:extLst>
          </p:cNvPr>
          <p:cNvSpPr/>
          <p:nvPr/>
        </p:nvSpPr>
        <p:spPr>
          <a:xfrm>
            <a:off x="9486069" y="1093389"/>
            <a:ext cx="2396762" cy="251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>
              <a:defRPr/>
            </a:pPr>
            <a:endParaRPr lang="en-US" altLang="ko-KR" sz="800" b="1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b="1" dirty="0">
              <a:solidFill>
                <a:prstClr val="black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D1C9D64D-B261-4301-8C70-FAC059F764D6}"/>
              </a:ext>
            </a:extLst>
          </p:cNvPr>
          <p:cNvGraphicFramePr>
            <a:graphicFrameLocks noGrp="1"/>
          </p:cNvGraphicFramePr>
          <p:nvPr/>
        </p:nvGraphicFramePr>
        <p:xfrm>
          <a:off x="824364" y="2239350"/>
          <a:ext cx="3302000" cy="36214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xmlns="" val="2354592745"/>
                    </a:ext>
                  </a:extLst>
                </a:gridCol>
                <a:gridCol w="667886">
                  <a:extLst>
                    <a:ext uri="{9D8B030D-6E8A-4147-A177-3AD203B41FA5}">
                      <a16:colId xmlns:a16="http://schemas.microsoft.com/office/drawing/2014/main" xmlns="" val="2499555898"/>
                    </a:ext>
                  </a:extLst>
                </a:gridCol>
                <a:gridCol w="652914">
                  <a:extLst>
                    <a:ext uri="{9D8B030D-6E8A-4147-A177-3AD203B41FA5}">
                      <a16:colId xmlns:a16="http://schemas.microsoft.com/office/drawing/2014/main" xmlns="" val="15562959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xmlns="" val="98659425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xmlns="" val="2050123979"/>
                    </a:ext>
                  </a:extLst>
                </a:gridCol>
              </a:tblGrid>
              <a:tr h="30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룸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룸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룸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룸</a:t>
                      </a: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405510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00:00~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문성빈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8158415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01:00~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7023230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02:00~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홍길동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8230266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03:00~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0212417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04:00~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14495325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05:00~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김선겸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647352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06:00~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3001962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07:00~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3738699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08:00~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박선영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0466530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09:00~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9220555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4868035"/>
                  </a:ext>
                </a:extLst>
              </a:tr>
              <a:tr h="27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9545066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xmlns="" id="{C05CE4E7-43EA-4072-A449-96EE19DE8F32}"/>
              </a:ext>
            </a:extLst>
          </p:cNvPr>
          <p:cNvGraphicFramePr>
            <a:graphicFrameLocks noGrp="1"/>
          </p:cNvGraphicFramePr>
          <p:nvPr/>
        </p:nvGraphicFramePr>
        <p:xfrm>
          <a:off x="4312760" y="2239351"/>
          <a:ext cx="3302000" cy="3596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xmlns="" val="2354592745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xmlns="" val="249955589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xmlns="" val="15562959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xmlns="" val="98659425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xmlns="" val="2050123979"/>
                    </a:ext>
                  </a:extLst>
                </a:gridCol>
              </a:tblGrid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룸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룸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룸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룸</a:t>
                      </a: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405510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고한별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8158415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김소연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7023230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8230266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0212417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14495325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17:00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최희진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647352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3001962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문성빈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3738699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0466530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9220555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4868035"/>
                  </a:ext>
                </a:extLst>
              </a:tr>
              <a:tr h="22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23:00~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9545066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xmlns="" id="{AE490CFA-E8B0-4C80-BE0C-0C93CC8C4074}"/>
              </a:ext>
            </a:extLst>
          </p:cNvPr>
          <p:cNvGraphicFramePr>
            <a:graphicFrameLocks noGrp="1"/>
          </p:cNvGraphicFramePr>
          <p:nvPr/>
        </p:nvGraphicFramePr>
        <p:xfrm>
          <a:off x="2646245" y="1775155"/>
          <a:ext cx="1310375" cy="242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6233">
                  <a:extLst>
                    <a:ext uri="{9D8B030D-6E8A-4147-A177-3AD203B41FA5}">
                      <a16:colId xmlns:a16="http://schemas.microsoft.com/office/drawing/2014/main" xmlns="" val="3384625361"/>
                    </a:ext>
                  </a:extLst>
                </a:gridCol>
              </a:tblGrid>
              <a:tr h="242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날짜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2019-07-02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EFF2C710-1F21-4169-8B45-F47F57431D67}"/>
              </a:ext>
            </a:extLst>
          </p:cNvPr>
          <p:cNvCxnSpPr>
            <a:cxnSpLocks/>
          </p:cNvCxnSpPr>
          <p:nvPr/>
        </p:nvCxnSpPr>
        <p:spPr>
          <a:xfrm>
            <a:off x="4300648" y="1902639"/>
            <a:ext cx="31659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E59F6C0A-BB74-4EA0-BA3F-59560FC28980}"/>
              </a:ext>
            </a:extLst>
          </p:cNvPr>
          <p:cNvGraphicFramePr>
            <a:graphicFrameLocks noGrp="1"/>
          </p:cNvGraphicFramePr>
          <p:nvPr/>
        </p:nvGraphicFramePr>
        <p:xfrm>
          <a:off x="7703889" y="1619185"/>
          <a:ext cx="2623215" cy="2076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7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47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47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47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747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747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1BC18E7-F63A-489D-9BE3-D391AF7EC253}"/>
              </a:ext>
            </a:extLst>
          </p:cNvPr>
          <p:cNvSpPr txBox="1"/>
          <p:nvPr/>
        </p:nvSpPr>
        <p:spPr>
          <a:xfrm>
            <a:off x="8375182" y="1365453"/>
            <a:ext cx="128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  2019</a:t>
            </a:r>
            <a:r>
              <a:rPr lang="ko-KR" altLang="en-US" sz="1000" dirty="0"/>
              <a:t>년 </a:t>
            </a:r>
            <a:r>
              <a:rPr lang="en-US" altLang="ko-KR" sz="1000" dirty="0"/>
              <a:t>7</a:t>
            </a:r>
            <a:r>
              <a:rPr lang="ko-KR" altLang="en-US" sz="1000" dirty="0"/>
              <a:t>월 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AB5CAED-8A7A-437E-BD27-6BBEC8677084}"/>
              </a:ext>
            </a:extLst>
          </p:cNvPr>
          <p:cNvSpPr/>
          <p:nvPr/>
        </p:nvSpPr>
        <p:spPr>
          <a:xfrm>
            <a:off x="1600202" y="357542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 마이 페이지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예약 현황 조회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E0FC576B-592A-400E-A3E9-F9ED56D115EF}"/>
              </a:ext>
            </a:extLst>
          </p:cNvPr>
          <p:cNvSpPr/>
          <p:nvPr/>
        </p:nvSpPr>
        <p:spPr>
          <a:xfrm>
            <a:off x="154634" y="337237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29" name="Button">
            <a:extLst>
              <a:ext uri="{FF2B5EF4-FFF2-40B4-BE49-F238E27FC236}">
                <a16:creationId xmlns:a16="http://schemas.microsoft.com/office/drawing/2014/main" xmlns="" id="{10B74AC6-1766-4742-B7AA-DC6594375A61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xmlns="" id="{DDBC2599-2781-4673-B276-36A0D30D42C1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Button">
            <a:extLst>
              <a:ext uri="{FF2B5EF4-FFF2-40B4-BE49-F238E27FC236}">
                <a16:creationId xmlns:a16="http://schemas.microsoft.com/office/drawing/2014/main" xmlns="" id="{C2FF8A6D-FA26-472C-8660-D29DED25C591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93105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맛집찾기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7C06F9AF-96DD-4C1D-A668-5DB10993ECFE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BA0D6C81-1AB5-4A06-B52B-FD2E0D7F2054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xmlns="" id="{2CB9FB05-3E9E-4836-8310-DF99B6B9018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1" name="표 130">
            <a:extLst>
              <a:ext uri="{FF2B5EF4-FFF2-40B4-BE49-F238E27FC236}">
                <a16:creationId xmlns:a16="http://schemas.microsoft.com/office/drawing/2014/main" xmlns="" id="{4A26BF30-D0E9-438D-A722-13420CDFDCA5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xmlns="" id="{5F9D30A5-2901-462D-9E3E-5B4D145C396A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맛집찾기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0B1B2256-DE98-4E83-94C1-0BC27F4D7227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F03422E7-2F95-4416-B2C0-B8D4BC874D57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32D50642-184D-4E36-AE78-A1A8AB09442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DB2E56E5-9F92-4762-BBD8-9CBC7CA6BB32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40" name="표 139">
            <a:extLst>
              <a:ext uri="{FF2B5EF4-FFF2-40B4-BE49-F238E27FC236}">
                <a16:creationId xmlns:a16="http://schemas.microsoft.com/office/drawing/2014/main" xmlns="" id="{9E44FE10-227B-4781-B396-1D5EFB8E5D27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1" name="표 140">
            <a:extLst>
              <a:ext uri="{FF2B5EF4-FFF2-40B4-BE49-F238E27FC236}">
                <a16:creationId xmlns:a16="http://schemas.microsoft.com/office/drawing/2014/main" xmlns="" id="{C727F290-0A00-450D-944B-E43A6A47A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709549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xmlns="" id="{AAD5AC76-6F24-4CFD-B29C-F450391EC061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C88CBCEF-4328-4AB8-9B25-C26EF5335591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A04F9C1D-ACF7-4E1E-AEB9-0CAE454E4C32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페이지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5156F1A-E948-4B3D-AA06-F91542C9062D}"/>
              </a:ext>
            </a:extLst>
          </p:cNvPr>
          <p:cNvSpPr/>
          <p:nvPr/>
        </p:nvSpPr>
        <p:spPr>
          <a:xfrm>
            <a:off x="1775519" y="1712806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atin typeface="+mn-ea"/>
              </a:rPr>
              <a:t>아이디 찾기</a:t>
            </a:r>
          </a:p>
        </p:txBody>
      </p:sp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xmlns="" id="{AF3E8BA3-7DCF-4B85-B75D-641530B4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740996"/>
              </p:ext>
            </p:extLst>
          </p:nvPr>
        </p:nvGraphicFramePr>
        <p:xfrm>
          <a:off x="1892367" y="2102703"/>
          <a:ext cx="5761056" cy="1014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본인확인 질문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질문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 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D9264E8F-11C7-4486-96A5-628780B0936D}"/>
              </a:ext>
            </a:extLst>
          </p:cNvPr>
          <p:cNvSpPr/>
          <p:nvPr/>
        </p:nvSpPr>
        <p:spPr>
          <a:xfrm>
            <a:off x="3070788" y="2138524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라이언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8189A8FD-118E-4E4F-A941-BBB3273E7444}"/>
              </a:ext>
            </a:extLst>
          </p:cNvPr>
          <p:cNvSpPr txBox="1"/>
          <p:nvPr/>
        </p:nvSpPr>
        <p:spPr>
          <a:xfrm>
            <a:off x="3843116" y="582172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BC2D9EFC-A601-4DAA-A8A8-FD402B6426DB}"/>
              </a:ext>
            </a:extLst>
          </p:cNvPr>
          <p:cNvSpPr txBox="1"/>
          <p:nvPr/>
        </p:nvSpPr>
        <p:spPr>
          <a:xfrm>
            <a:off x="4814634" y="582172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xmlns="" id="{29EDAFD6-2330-4ED2-810B-A9D25D6A4183}"/>
              </a:ext>
            </a:extLst>
          </p:cNvPr>
          <p:cNvSpPr/>
          <p:nvPr/>
        </p:nvSpPr>
        <p:spPr>
          <a:xfrm>
            <a:off x="3009917" y="3810413"/>
            <a:ext cx="105954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xmlns="" id="{B0676DA0-516B-467B-94DB-B5992D429A13}"/>
              </a:ext>
            </a:extLst>
          </p:cNvPr>
          <p:cNvSpPr/>
          <p:nvPr/>
        </p:nvSpPr>
        <p:spPr>
          <a:xfrm>
            <a:off x="4927806" y="3811455"/>
            <a:ext cx="105954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xmlns="" id="{ED9573AA-133C-432D-B73F-CB9D7E2B5CE6}"/>
              </a:ext>
            </a:extLst>
          </p:cNvPr>
          <p:cNvSpPr/>
          <p:nvPr/>
        </p:nvSpPr>
        <p:spPr>
          <a:xfrm>
            <a:off x="3724429" y="2461358"/>
            <a:ext cx="3156661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초등학교이름은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?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A92FCC41-395E-45E6-ADE6-FF918CE5143F}"/>
              </a:ext>
            </a:extLst>
          </p:cNvPr>
          <p:cNvSpPr/>
          <p:nvPr/>
        </p:nvSpPr>
        <p:spPr>
          <a:xfrm>
            <a:off x="9518718" y="876693"/>
            <a:ext cx="2396762" cy="5938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사업자 회원가입 이후 업체등록 안내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xmlns="" id="{F5B7692D-FA69-4C31-98C6-A61D8E70DD53}"/>
              </a:ext>
            </a:extLst>
          </p:cNvPr>
          <p:cNvSpPr/>
          <p:nvPr/>
        </p:nvSpPr>
        <p:spPr>
          <a:xfrm>
            <a:off x="1664738" y="348743"/>
            <a:ext cx="799062" cy="179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xmlns="" id="{43BF9B9B-1876-49B0-8D36-1E44516CE26C}"/>
              </a:ext>
            </a:extLst>
          </p:cNvPr>
          <p:cNvSpPr/>
          <p:nvPr/>
        </p:nvSpPr>
        <p:spPr>
          <a:xfrm>
            <a:off x="3724430" y="2745707"/>
            <a:ext cx="3156660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라이</a:t>
            </a:r>
            <a:r>
              <a:rPr kumimoji="0" lang="ko-KR" altLang="en-US" sz="900" dirty="0" err="1">
                <a:solidFill>
                  <a:schemeClr val="tx1"/>
                </a:solidFill>
                <a:latin typeface="+mn-ea"/>
              </a:rPr>
              <a:t>초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2" name="이등변 삼각형 191">
            <a:extLst>
              <a:ext uri="{FF2B5EF4-FFF2-40B4-BE49-F238E27FC236}">
                <a16:creationId xmlns:a16="http://schemas.microsoft.com/office/drawing/2014/main" xmlns="" id="{FCA4047D-1414-4BB0-982A-CCCC53FCE275}"/>
              </a:ext>
            </a:extLst>
          </p:cNvPr>
          <p:cNvSpPr/>
          <p:nvPr/>
        </p:nvSpPr>
        <p:spPr>
          <a:xfrm flipV="1">
            <a:off x="6664439" y="2520095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xmlns="" id="{8C1FC9FD-0650-4CC8-9485-3C07C4F313A4}"/>
              </a:ext>
            </a:extLst>
          </p:cNvPr>
          <p:cNvSpPr/>
          <p:nvPr/>
        </p:nvSpPr>
        <p:spPr>
          <a:xfrm>
            <a:off x="1576129" y="348743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 마이 페이지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사업자정보수정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xmlns="" id="{E8D0A4A6-175D-41FE-912E-6E96897CC8B5}"/>
              </a:ext>
            </a:extLst>
          </p:cNvPr>
          <p:cNvSpPr/>
          <p:nvPr/>
        </p:nvSpPr>
        <p:spPr>
          <a:xfrm>
            <a:off x="154634" y="31906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76" name="Button">
            <a:extLst>
              <a:ext uri="{FF2B5EF4-FFF2-40B4-BE49-F238E27FC236}">
                <a16:creationId xmlns:a16="http://schemas.microsoft.com/office/drawing/2014/main" xmlns="" id="{FEAC946F-CCB5-4C5C-821D-96A83754B24F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Button">
            <a:extLst>
              <a:ext uri="{FF2B5EF4-FFF2-40B4-BE49-F238E27FC236}">
                <a16:creationId xmlns:a16="http://schemas.microsoft.com/office/drawing/2014/main" xmlns="" id="{909863E9-DBC5-43D4-9303-F18DFCAD5C27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Button">
            <a:extLst>
              <a:ext uri="{FF2B5EF4-FFF2-40B4-BE49-F238E27FC236}">
                <a16:creationId xmlns:a16="http://schemas.microsoft.com/office/drawing/2014/main" xmlns="" id="{45C70B18-E6E7-40B6-9053-66EE46F182E3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C736519B-2E73-4EA0-BBC5-F3B8178E8374}"/>
              </a:ext>
            </a:extLst>
          </p:cNvPr>
          <p:cNvGrpSpPr/>
          <p:nvPr/>
        </p:nvGrpSpPr>
        <p:grpSpPr>
          <a:xfrm>
            <a:off x="3551862" y="4154153"/>
            <a:ext cx="4210076" cy="1758997"/>
            <a:chOff x="4752027" y="3893658"/>
            <a:chExt cx="4210076" cy="175899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27E7841C-198C-4F17-896D-71331383F16A}"/>
                </a:ext>
              </a:extLst>
            </p:cNvPr>
            <p:cNvGrpSpPr/>
            <p:nvPr/>
          </p:nvGrpSpPr>
          <p:grpSpPr>
            <a:xfrm>
              <a:off x="6307671" y="4467769"/>
              <a:ext cx="2654432" cy="1184886"/>
              <a:chOff x="2381624" y="2893734"/>
              <a:chExt cx="4340960" cy="1736961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xmlns="" id="{2055E9B1-1C6B-4209-8BF9-73E4066DDA94}"/>
                  </a:ext>
                </a:extLst>
              </p:cNvPr>
              <p:cNvGrpSpPr/>
              <p:nvPr/>
            </p:nvGrpSpPr>
            <p:grpSpPr>
              <a:xfrm>
                <a:off x="2381624" y="2893734"/>
                <a:ext cx="4340960" cy="1736961"/>
                <a:chOff x="836027" y="2961500"/>
                <a:chExt cx="5996738" cy="1869805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xmlns="" id="{23EB9989-7850-4D90-88F8-AB7488077919}"/>
                    </a:ext>
                  </a:extLst>
                </p:cNvPr>
                <p:cNvGrpSpPr/>
                <p:nvPr/>
              </p:nvGrpSpPr>
              <p:grpSpPr>
                <a:xfrm>
                  <a:off x="836027" y="2961500"/>
                  <a:ext cx="5996738" cy="1869805"/>
                  <a:chOff x="1072928" y="2366558"/>
                  <a:chExt cx="5996738" cy="1869805"/>
                </a:xfrm>
              </p:grpSpPr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xmlns="" id="{25D91FC4-73B0-4194-A826-378D2E0E518B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8" y="2366558"/>
                    <a:ext cx="5996738" cy="1869805"/>
                    <a:chOff x="1157891" y="2516834"/>
                    <a:chExt cx="5996738" cy="1869805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xmlns="" id="{8E2587FA-10F2-4F55-8EF3-1CAEB1019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891" y="2516834"/>
                      <a:ext cx="5917720" cy="18698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79" name="직선 연결선 78">
                      <a:extLst>
                        <a:ext uri="{FF2B5EF4-FFF2-40B4-BE49-F238E27FC236}">
                          <a16:creationId xmlns:a16="http://schemas.microsoft.com/office/drawing/2014/main" xmlns="" id="{0029507E-CC68-406A-828F-EBA3304A76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29056" y="3050445"/>
                      <a:ext cx="5925573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4" name="순서도: 가산 접합 73">
                    <a:extLst>
                      <a:ext uri="{FF2B5EF4-FFF2-40B4-BE49-F238E27FC236}">
                        <a16:creationId xmlns:a16="http://schemas.microsoft.com/office/drawing/2014/main" xmlns="" id="{8C959531-1C8F-42C3-BEAE-98804E4E94F5}"/>
                      </a:ext>
                    </a:extLst>
                  </p:cNvPr>
                  <p:cNvSpPr/>
                  <p:nvPr/>
                </p:nvSpPr>
                <p:spPr>
                  <a:xfrm>
                    <a:off x="6443310" y="2502600"/>
                    <a:ext cx="443610" cy="294692"/>
                  </a:xfrm>
                  <a:prstGeom prst="flowChartSummingJunction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xmlns="" id="{DE69D1C6-51C8-4D90-A781-77B862E3F753}"/>
                    </a:ext>
                  </a:extLst>
                </p:cNvPr>
                <p:cNvSpPr txBox="1"/>
                <p:nvPr/>
              </p:nvSpPr>
              <p:spPr>
                <a:xfrm>
                  <a:off x="987753" y="3102005"/>
                  <a:ext cx="1333404" cy="364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/>
                    <a:t>Answer</a:t>
                  </a:r>
                  <a:endParaRPr lang="ko-KR" altLang="en-US" sz="900" b="1" dirty="0"/>
                </a:p>
              </p:txBody>
            </p:sp>
          </p:grp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xmlns="" id="{1A1E5F9C-F5B4-4F84-8F97-748A588769F6}"/>
                  </a:ext>
                </a:extLst>
              </p:cNvPr>
              <p:cNvSpPr/>
              <p:nvPr/>
            </p:nvSpPr>
            <p:spPr>
              <a:xfrm>
                <a:off x="4003206" y="4141379"/>
                <a:ext cx="1149310" cy="27615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xmlns="" id="{62C4C9AB-3B04-4C00-8FB6-188680C4E64B}"/>
                  </a:ext>
                </a:extLst>
              </p:cNvPr>
              <p:cNvSpPr/>
              <p:nvPr/>
            </p:nvSpPr>
            <p:spPr>
              <a:xfrm>
                <a:off x="4271423" y="4127903"/>
                <a:ext cx="679490" cy="338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dirty="0"/>
                  <a:t>확인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BB4749B6-B612-45D2-B06B-EAF37F770544}"/>
                </a:ext>
              </a:extLst>
            </p:cNvPr>
            <p:cNvSpPr txBox="1"/>
            <p:nvPr/>
          </p:nvSpPr>
          <p:spPr>
            <a:xfrm>
              <a:off x="6307671" y="4883008"/>
              <a:ext cx="24513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회원님의 </a:t>
              </a:r>
              <a:r>
                <a:rPr lang="en-US" altLang="ko-KR" sz="900" dirty="0"/>
                <a:t>ID</a:t>
              </a:r>
              <a:r>
                <a:rPr lang="ko-KR" altLang="en-US" sz="900" dirty="0"/>
                <a:t>는 </a:t>
              </a:r>
              <a:r>
                <a:rPr lang="en-US" altLang="ko-KR" sz="900" b="1" dirty="0"/>
                <a:t>lion9421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입니다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CA1703E4-3311-4832-9ABA-14217CD89D32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>
              <a:off x="4752027" y="3893658"/>
              <a:ext cx="1745398" cy="1249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035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40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F01A102-0DCC-4341-954E-0DEA3CBA76B2}"/>
              </a:ext>
            </a:extLst>
          </p:cNvPr>
          <p:cNvSpPr/>
          <p:nvPr/>
        </p:nvSpPr>
        <p:spPr>
          <a:xfrm>
            <a:off x="1922829" y="201898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>
                <a:solidFill>
                  <a:prstClr val="black"/>
                </a:solidFill>
              </a:rPr>
              <a:t>공지사항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9C6E47BC-CD1B-4AC8-B45B-60C93F7D8101}"/>
              </a:ext>
            </a:extLst>
          </p:cNvPr>
          <p:cNvGraphicFramePr>
            <a:graphicFrameLocks noGrp="1"/>
          </p:cNvGraphicFramePr>
          <p:nvPr/>
        </p:nvGraphicFramePr>
        <p:xfrm>
          <a:off x="1967699" y="2733752"/>
          <a:ext cx="5787777" cy="323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187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27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11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3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NO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조회수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/>
                        <a:t>공지사항 제목 공지사항 제목 공지사항 제목</a:t>
                      </a:r>
                      <a:endParaRPr lang="en-US" altLang="ko-KR" sz="800" b="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공지사항 제목 공지사항 제목 공지사항 제목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123</a:t>
                      </a:r>
                      <a:endParaRPr lang="ko-KR" altLang="en-US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/>
                        <a:t>공지사항 제목 공지사항 제목 공지사항 제목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공지사항 제목 공지사항 제목 공지사항 제목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공지사항 제목 공지사항 제목 공지사항 제목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공지사항 제목 공지사항 제목 공지사항 제목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공지사항 제목 공지사항 제목 공지사항 제목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공지사항 제목 공지사항 제목 공지사항 제목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공지사항 제목 공지사항 제목 공지사항 제목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공지사항 제목 공지사항 제목 공지사항 제목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2019-06-29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365AD1-F12A-4E81-B97F-2718F2802E8E}"/>
              </a:ext>
            </a:extLst>
          </p:cNvPr>
          <p:cNvSpPr txBox="1"/>
          <p:nvPr/>
        </p:nvSpPr>
        <p:spPr>
          <a:xfrm>
            <a:off x="3430706" y="6118128"/>
            <a:ext cx="2668587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</a:rPr>
              <a:t>&lt;&lt;  &lt;  1  2  3  </a:t>
            </a:r>
            <a:r>
              <a:rPr lang="en-US" altLang="ko-KR" sz="1000" b="1" dirty="0">
                <a:solidFill>
                  <a:prstClr val="black"/>
                </a:solidFill>
              </a:rPr>
              <a:t>4</a:t>
            </a:r>
            <a:r>
              <a:rPr lang="en-US" altLang="ko-KR" sz="1000" dirty="0">
                <a:solidFill>
                  <a:prstClr val="black"/>
                </a:solidFill>
              </a:rPr>
              <a:t>  5  6  7  8  9  10  &gt;  &gt;&gt;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A3AC2A6D-7EFE-4E3B-8355-6A5CD683AAC0}"/>
              </a:ext>
            </a:extLst>
          </p:cNvPr>
          <p:cNvGraphicFramePr>
            <a:graphicFrameLocks noGrp="1"/>
          </p:cNvGraphicFramePr>
          <p:nvPr/>
        </p:nvGraphicFramePr>
        <p:xfrm>
          <a:off x="1967700" y="2331742"/>
          <a:ext cx="5771301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13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1832945-A0BD-48C4-AA5B-7E0B4A511570}"/>
              </a:ext>
            </a:extLst>
          </p:cNvPr>
          <p:cNvSpPr/>
          <p:nvPr/>
        </p:nvSpPr>
        <p:spPr>
          <a:xfrm>
            <a:off x="2066845" y="2402613"/>
            <a:ext cx="648072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prstClr val="black"/>
                </a:solidFill>
              </a:rPr>
              <a:t>전체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xmlns="" id="{C2E865B4-4F82-4AEE-A501-91920F062C7A}"/>
              </a:ext>
            </a:extLst>
          </p:cNvPr>
          <p:cNvSpPr/>
          <p:nvPr/>
        </p:nvSpPr>
        <p:spPr>
          <a:xfrm flipV="1">
            <a:off x="2569314" y="2475758"/>
            <a:ext cx="117550" cy="98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42F0C0A-AE45-47AF-A907-317FE1B040C2}"/>
              </a:ext>
            </a:extLst>
          </p:cNvPr>
          <p:cNvSpPr/>
          <p:nvPr/>
        </p:nvSpPr>
        <p:spPr>
          <a:xfrm>
            <a:off x="2771023" y="2402613"/>
            <a:ext cx="43200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7A392C8-60F5-413F-9C2C-4111908AFDA3}"/>
              </a:ext>
            </a:extLst>
          </p:cNvPr>
          <p:cNvSpPr/>
          <p:nvPr/>
        </p:nvSpPr>
        <p:spPr>
          <a:xfrm>
            <a:off x="7139209" y="2402613"/>
            <a:ext cx="527483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prstClr val="black"/>
                </a:solidFill>
              </a:rPr>
              <a:t>검색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9A4718C-0482-48AB-9578-C4C12C1A3E64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</a:t>
            </a:r>
            <a:r>
              <a:rPr lang="ko-KR" altLang="en-US" sz="800" dirty="0">
                <a:solidFill>
                  <a:schemeClr val="tx1"/>
                </a:solidFill>
              </a:rPr>
              <a:t>공지사항 </a:t>
            </a: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39001" y="1261121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공지사항</a:t>
            </a:r>
            <a:r>
              <a:rPr lang="en-US" altLang="ko-KR" sz="1000" dirty="0"/>
              <a:t>	Q&amp;A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740672" y="1261121"/>
            <a:ext cx="675331" cy="222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46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41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96CEC829-0A2A-4074-B6E5-61DA0CB1437A}"/>
              </a:ext>
            </a:extLst>
          </p:cNvPr>
          <p:cNvGraphicFramePr>
            <a:graphicFrameLocks noGrp="1"/>
          </p:cNvGraphicFramePr>
          <p:nvPr/>
        </p:nvGraphicFramePr>
        <p:xfrm>
          <a:off x="1920432" y="5712417"/>
          <a:ext cx="5835044" cy="575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618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7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이전글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도도동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7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호도동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xmlns="" id="{66FF9867-B8AA-40A2-A16F-F3E3CA5AF258}"/>
              </a:ext>
            </a:extLst>
          </p:cNvPr>
          <p:cNvGraphicFramePr>
            <a:graphicFrameLocks noGrp="1"/>
          </p:cNvGraphicFramePr>
          <p:nvPr/>
        </p:nvGraphicFramePr>
        <p:xfrm>
          <a:off x="1920432" y="2404965"/>
          <a:ext cx="583504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5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11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39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20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9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오도동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작성일</a:t>
                      </a: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2019-06-29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9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조회수</a:t>
                      </a: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139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92672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9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첨부파일</a:t>
                      </a: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95" marB="456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534C697-2F03-41DD-AA1F-D6BD8C709DF9}"/>
              </a:ext>
            </a:extLst>
          </p:cNvPr>
          <p:cNvSpPr/>
          <p:nvPr/>
        </p:nvSpPr>
        <p:spPr>
          <a:xfrm>
            <a:off x="1922829" y="201898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>
                <a:solidFill>
                  <a:prstClr val="black"/>
                </a:solidFill>
              </a:rPr>
              <a:t>공지사항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C2A57C3-E339-45BD-8E18-417F17FA57CE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</a:t>
            </a:r>
            <a:r>
              <a:rPr lang="ko-KR" altLang="en-US" sz="800" dirty="0">
                <a:solidFill>
                  <a:schemeClr val="tx1"/>
                </a:solidFill>
              </a:rPr>
              <a:t>공지사항 상세 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39001" y="1261121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공지사항</a:t>
            </a:r>
            <a:r>
              <a:rPr lang="en-US" altLang="ko-KR" sz="1000" dirty="0"/>
              <a:t>	Q&amp;A</a:t>
            </a:r>
            <a:endParaRPr lang="ko-KR" altLang="en-US" sz="1000" dirty="0"/>
          </a:p>
        </p:txBody>
      </p:sp>
      <p:sp>
        <p:nvSpPr>
          <p:cNvPr id="19" name="직사각형 18"/>
          <p:cNvSpPr/>
          <p:nvPr/>
        </p:nvSpPr>
        <p:spPr>
          <a:xfrm>
            <a:off x="7740672" y="1261121"/>
            <a:ext cx="675331" cy="222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02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42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F01A102-0DCC-4341-954E-0DEA3CBA76B2}"/>
              </a:ext>
            </a:extLst>
          </p:cNvPr>
          <p:cNvSpPr/>
          <p:nvPr/>
        </p:nvSpPr>
        <p:spPr>
          <a:xfrm>
            <a:off x="1922829" y="2018987"/>
            <a:ext cx="654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prstClr val="black"/>
                </a:solidFill>
              </a:rPr>
              <a:t>Q &amp; A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9C6E47BC-CD1B-4AC8-B45B-60C93F7D8101}"/>
              </a:ext>
            </a:extLst>
          </p:cNvPr>
          <p:cNvGraphicFramePr>
            <a:graphicFrameLocks noGrp="1"/>
          </p:cNvGraphicFramePr>
          <p:nvPr/>
        </p:nvGraphicFramePr>
        <p:xfrm>
          <a:off x="1967699" y="2733752"/>
          <a:ext cx="5787778" cy="3328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62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6955">
                  <a:extLst>
                    <a:ext uri="{9D8B030D-6E8A-4147-A177-3AD203B41FA5}">
                      <a16:colId xmlns:a16="http://schemas.microsoft.com/office/drawing/2014/main" xmlns="" val="4268907021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xmlns="" val="531412645"/>
                    </a:ext>
                  </a:extLst>
                </a:gridCol>
                <a:gridCol w="7559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64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3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NO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조회수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/>
                        <a:t>넘흐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넘흐</a:t>
                      </a:r>
                      <a:r>
                        <a:rPr lang="ko-KR" altLang="en-US" sz="800" b="0" dirty="0"/>
                        <a:t> 궁금해요</a:t>
                      </a:r>
                      <a:endParaRPr lang="en-US" altLang="ko-KR" sz="800" b="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/>
                        <a:t>김미미</a:t>
                      </a:r>
                      <a:endParaRPr lang="en-US" altLang="ko-KR" sz="800" b="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답변대기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 넘흐 궁금해요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김미미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답변대기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123</a:t>
                      </a:r>
                      <a:endParaRPr lang="ko-KR" altLang="en-US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 넘흐 궁금해요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김미미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답변대기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 넘흐 궁금해요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김미미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답변대기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 넘흐 궁금해요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김미미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답변대기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 넘흐 궁금해요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김미미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답변대기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 넘흐 궁금해요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김미미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답변완료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 넘흐 궁금해요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김미미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답변완료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 넘흐 궁금해요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김미미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답변완료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2019-06-29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넘흐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궁금해요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김미미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답변완료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2019-06-29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123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365AD1-F12A-4E81-B97F-2718F2802E8E}"/>
              </a:ext>
            </a:extLst>
          </p:cNvPr>
          <p:cNvSpPr txBox="1"/>
          <p:nvPr/>
        </p:nvSpPr>
        <p:spPr>
          <a:xfrm>
            <a:off x="3430706" y="6118128"/>
            <a:ext cx="2668587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</a:rPr>
              <a:t>&lt;&lt;  &lt;  1  2  3  </a:t>
            </a:r>
            <a:r>
              <a:rPr lang="en-US" altLang="ko-KR" sz="1000" b="1" dirty="0">
                <a:solidFill>
                  <a:prstClr val="black"/>
                </a:solidFill>
              </a:rPr>
              <a:t>4</a:t>
            </a:r>
            <a:r>
              <a:rPr lang="en-US" altLang="ko-KR" sz="1000" dirty="0">
                <a:solidFill>
                  <a:prstClr val="black"/>
                </a:solidFill>
              </a:rPr>
              <a:t>  5  6  7  8  9  10  &gt;  &gt;&gt;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A3AC2A6D-7EFE-4E3B-8355-6A5CD683AAC0}"/>
              </a:ext>
            </a:extLst>
          </p:cNvPr>
          <p:cNvGraphicFramePr>
            <a:graphicFrameLocks noGrp="1"/>
          </p:cNvGraphicFramePr>
          <p:nvPr/>
        </p:nvGraphicFramePr>
        <p:xfrm>
          <a:off x="1967700" y="2331742"/>
          <a:ext cx="5771301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13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1832945-A0BD-48C4-AA5B-7E0B4A511570}"/>
              </a:ext>
            </a:extLst>
          </p:cNvPr>
          <p:cNvSpPr/>
          <p:nvPr/>
        </p:nvSpPr>
        <p:spPr>
          <a:xfrm>
            <a:off x="2066845" y="2402613"/>
            <a:ext cx="648072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prstClr val="black"/>
                </a:solidFill>
              </a:rPr>
              <a:t>전체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xmlns="" id="{C2E865B4-4F82-4AEE-A501-91920F062C7A}"/>
              </a:ext>
            </a:extLst>
          </p:cNvPr>
          <p:cNvSpPr/>
          <p:nvPr/>
        </p:nvSpPr>
        <p:spPr>
          <a:xfrm flipV="1">
            <a:off x="2569314" y="2475758"/>
            <a:ext cx="117550" cy="98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42F0C0A-AE45-47AF-A907-317FE1B040C2}"/>
              </a:ext>
            </a:extLst>
          </p:cNvPr>
          <p:cNvSpPr/>
          <p:nvPr/>
        </p:nvSpPr>
        <p:spPr>
          <a:xfrm>
            <a:off x="2771023" y="2402613"/>
            <a:ext cx="43200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7A392C8-60F5-413F-9C2C-4111908AFDA3}"/>
              </a:ext>
            </a:extLst>
          </p:cNvPr>
          <p:cNvSpPr/>
          <p:nvPr/>
        </p:nvSpPr>
        <p:spPr>
          <a:xfrm>
            <a:off x="7139209" y="2402613"/>
            <a:ext cx="527483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prstClr val="black"/>
                </a:solidFill>
              </a:rPr>
              <a:t>검색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71C5E7D-A894-4ED2-8D1A-68F78074935B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39001" y="1261121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공지사항</a:t>
            </a:r>
            <a:r>
              <a:rPr lang="en-US" altLang="ko-KR" sz="1000" dirty="0"/>
              <a:t>	Q&amp;A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8523393" y="1261121"/>
            <a:ext cx="675331" cy="222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06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5F2BC76-BE84-43BD-A25B-08DCF40A16B5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21332C-D4F4-4826-96CA-31BB77EF075C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43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xmlns="" id="{162288B0-A7FC-4AAC-A54D-CDE662A2000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xmlns="" id="{426796B4-6B6B-4685-A48D-A7BC572CB7B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xmlns="" id="{283FFF5F-9BBF-43A2-971D-A07EA5CA063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3148453A-CE54-4F0E-8680-B133A45CDE9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BEDCA9-F54C-469E-9A89-F2F444CE94F8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01F33B7F-93EA-4F6F-ACAB-7E3616D9397D}"/>
              </a:ext>
            </a:extLst>
          </p:cNvPr>
          <p:cNvGraphicFramePr>
            <a:graphicFrameLocks noGrp="1"/>
          </p:cNvGraphicFramePr>
          <p:nvPr/>
        </p:nvGraphicFramePr>
        <p:xfrm>
          <a:off x="1899827" y="2528432"/>
          <a:ext cx="5855649" cy="203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8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7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35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25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예약 취소문의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김미미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7100609"/>
                  </a:ext>
                </a:extLst>
              </a:tr>
              <a:tr h="3425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문의일시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2017. 03. 06. 14:25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 처리결과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62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내용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예약을 </a:t>
                      </a:r>
                      <a:r>
                        <a:rPr lang="ko-KR" altLang="en-US" sz="800" dirty="0" err="1"/>
                        <a:t>취소하고싶은데변경</a:t>
                      </a:r>
                      <a:r>
                        <a:rPr lang="ko-KR" altLang="en-US" sz="800" dirty="0"/>
                        <a:t> 어떻게 해야 하나요</a:t>
                      </a:r>
                      <a:r>
                        <a:rPr lang="en-US" altLang="ko-KR" sz="800" dirty="0"/>
                        <a:t>?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25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답변일시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2019. 07. 02. 11:42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25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로그인 </a:t>
                      </a:r>
                      <a:r>
                        <a:rPr lang="en-US" altLang="ko-KR" sz="800" dirty="0"/>
                        <a:t>&gt; </a:t>
                      </a:r>
                      <a:r>
                        <a:rPr lang="ko-KR" altLang="en-US" sz="800" dirty="0"/>
                        <a:t>마이페이지 </a:t>
                      </a:r>
                      <a:r>
                        <a:rPr lang="en-US" altLang="ko-KR" sz="800" dirty="0"/>
                        <a:t>&gt; </a:t>
                      </a:r>
                      <a:r>
                        <a:rPr lang="ko-KR" altLang="en-US" sz="800" dirty="0"/>
                        <a:t>예약취소 에서 </a:t>
                      </a:r>
                      <a:r>
                        <a:rPr lang="ko-KR" altLang="en-US" sz="800" dirty="0" err="1"/>
                        <a:t>취소하실수있습니다</a:t>
                      </a:r>
                      <a:endParaRPr lang="en-US" altLang="ko-KR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57" marR="91457" marT="45701" marB="45701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6680505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1EBC7F2-1EA4-4109-93BB-D1FF2E6C4687}"/>
              </a:ext>
            </a:extLst>
          </p:cNvPr>
          <p:cNvSpPr/>
          <p:nvPr/>
        </p:nvSpPr>
        <p:spPr>
          <a:xfrm>
            <a:off x="6078559" y="2941667"/>
            <a:ext cx="806784" cy="203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prstClr val="white"/>
                </a:solidFill>
              </a:rPr>
              <a:t>답변완료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EC7EFE7-CEFB-49AA-BC23-B732F7787E21}"/>
              </a:ext>
            </a:extLst>
          </p:cNvPr>
          <p:cNvSpPr/>
          <p:nvPr/>
        </p:nvSpPr>
        <p:spPr>
          <a:xfrm>
            <a:off x="6925279" y="4785628"/>
            <a:ext cx="822940" cy="239547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목록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5F51106-0DC2-4EB2-87AA-900BC3B646C7}"/>
              </a:ext>
            </a:extLst>
          </p:cNvPr>
          <p:cNvSpPr/>
          <p:nvPr/>
        </p:nvSpPr>
        <p:spPr>
          <a:xfrm>
            <a:off x="4434749" y="4785628"/>
            <a:ext cx="785803" cy="2508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삭제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2C1055F-F480-47BF-A96E-2FF3B1A27400}"/>
              </a:ext>
            </a:extLst>
          </p:cNvPr>
          <p:cNvSpPr/>
          <p:nvPr/>
        </p:nvSpPr>
        <p:spPr>
          <a:xfrm>
            <a:off x="1922829" y="2062117"/>
            <a:ext cx="654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prstClr val="black"/>
                </a:solidFill>
              </a:rPr>
              <a:t>Q &amp; A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D9EAAAE8-FC3F-4CF7-98AE-3494517B120E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답변이 완료된 글은 질문수정이 불가능합니다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7B8D8D58-204D-4615-B2C5-47D47C5BA70F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82C135-98A3-461D-A64B-E1C24C511DCD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xmlns="" id="{EAFDD3C2-BD5F-4058-9767-0269773276D7}"/>
              </a:ext>
            </a:extLst>
          </p:cNvPr>
          <p:cNvSpPr/>
          <p:nvPr/>
        </p:nvSpPr>
        <p:spPr>
          <a:xfrm>
            <a:off x="210403" y="1261121"/>
            <a:ext cx="9254873" cy="222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9001" y="1261121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공지사항</a:t>
            </a:r>
            <a:r>
              <a:rPr lang="en-US" altLang="ko-KR" sz="1000" dirty="0"/>
              <a:t>	Q&amp;A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8507111" y="1272947"/>
            <a:ext cx="675331" cy="222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499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44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</a:rPr>
                        <a:t>버전 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ListPromotionView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365AD1-F12A-4E81-B97F-2718F2802E8E}"/>
              </a:ext>
            </a:extLst>
          </p:cNvPr>
          <p:cNvSpPr txBox="1"/>
          <p:nvPr/>
        </p:nvSpPr>
        <p:spPr>
          <a:xfrm>
            <a:off x="4193487" y="6034289"/>
            <a:ext cx="115608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</a:rPr>
              <a:t>&lt;&lt;  &lt;  </a:t>
            </a:r>
            <a:r>
              <a:rPr lang="en-US" altLang="ko-KR" sz="1000" b="1" dirty="0">
                <a:solidFill>
                  <a:prstClr val="black"/>
                </a:solidFill>
              </a:rPr>
              <a:t>1</a:t>
            </a:r>
            <a:r>
              <a:rPr lang="en-US" altLang="ko-KR" sz="1000" dirty="0">
                <a:solidFill>
                  <a:prstClr val="black"/>
                </a:solidFill>
              </a:rPr>
              <a:t>  &gt;  &gt;&gt;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71C5E7D-A894-4ED2-8D1A-68F78074935B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541DF11-855E-4837-8552-CC0AD987F044}"/>
              </a:ext>
            </a:extLst>
          </p:cNvPr>
          <p:cNvGrpSpPr/>
          <p:nvPr/>
        </p:nvGrpSpPr>
        <p:grpSpPr>
          <a:xfrm>
            <a:off x="1865080" y="1662561"/>
            <a:ext cx="6153774" cy="1126360"/>
            <a:chOff x="1968230" y="2681044"/>
            <a:chExt cx="5756220" cy="136543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D8B1E5B1-1EE1-4862-AFDF-BE786F72CD31}"/>
                </a:ext>
              </a:extLst>
            </p:cNvPr>
            <p:cNvSpPr/>
            <p:nvPr/>
          </p:nvSpPr>
          <p:spPr>
            <a:xfrm>
              <a:off x="1968230" y="2681044"/>
              <a:ext cx="5756220" cy="9232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800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n-US" altLang="ko-KR" sz="800" dirty="0">
                  <a:solidFill>
                    <a:prstClr val="black"/>
                  </a:solidFill>
                </a:rPr>
                <a:t>image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9A033594-32A1-4ABC-8F4B-73B72CCA47BC}"/>
                </a:ext>
              </a:extLst>
            </p:cNvPr>
            <p:cNvSpPr/>
            <p:nvPr/>
          </p:nvSpPr>
          <p:spPr>
            <a:xfrm>
              <a:off x="1968230" y="3604268"/>
              <a:ext cx="5756220" cy="4422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dirty="0">
                  <a:solidFill>
                    <a:prstClr val="black"/>
                  </a:solidFill>
                </a:rPr>
                <a:t>이벤트 제목</a:t>
              </a:r>
              <a:endParaRPr lang="en-US" altLang="ko-KR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D541DF11-855E-4837-8552-CC0AD987F044}"/>
              </a:ext>
            </a:extLst>
          </p:cNvPr>
          <p:cNvGrpSpPr/>
          <p:nvPr/>
        </p:nvGrpSpPr>
        <p:grpSpPr>
          <a:xfrm>
            <a:off x="1865080" y="2944556"/>
            <a:ext cx="6153774" cy="1143400"/>
            <a:chOff x="1968230" y="2681044"/>
            <a:chExt cx="5756220" cy="136543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D8B1E5B1-1EE1-4862-AFDF-BE786F72CD31}"/>
                </a:ext>
              </a:extLst>
            </p:cNvPr>
            <p:cNvSpPr/>
            <p:nvPr/>
          </p:nvSpPr>
          <p:spPr>
            <a:xfrm>
              <a:off x="1968230" y="2681044"/>
              <a:ext cx="5756220" cy="9232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800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n-US" altLang="ko-KR" sz="800" dirty="0">
                  <a:solidFill>
                    <a:prstClr val="black"/>
                  </a:solidFill>
                </a:rPr>
                <a:t>image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9A033594-32A1-4ABC-8F4B-73B72CCA47BC}"/>
                </a:ext>
              </a:extLst>
            </p:cNvPr>
            <p:cNvSpPr/>
            <p:nvPr/>
          </p:nvSpPr>
          <p:spPr>
            <a:xfrm>
              <a:off x="1968230" y="3604268"/>
              <a:ext cx="5756220" cy="4422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dirty="0">
                  <a:solidFill>
                    <a:prstClr val="black"/>
                  </a:solidFill>
                </a:rPr>
                <a:t>이벤트 제목</a:t>
              </a:r>
              <a:endParaRPr lang="en-US" altLang="ko-KR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D541DF11-855E-4837-8552-CC0AD987F044}"/>
              </a:ext>
            </a:extLst>
          </p:cNvPr>
          <p:cNvGrpSpPr/>
          <p:nvPr/>
        </p:nvGrpSpPr>
        <p:grpSpPr>
          <a:xfrm>
            <a:off x="1865080" y="4370468"/>
            <a:ext cx="6153774" cy="1143400"/>
            <a:chOff x="1968230" y="2681044"/>
            <a:chExt cx="5756220" cy="136543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8B1E5B1-1EE1-4862-AFDF-BE786F72CD31}"/>
                </a:ext>
              </a:extLst>
            </p:cNvPr>
            <p:cNvSpPr/>
            <p:nvPr/>
          </p:nvSpPr>
          <p:spPr>
            <a:xfrm>
              <a:off x="1968230" y="2681044"/>
              <a:ext cx="5756220" cy="9232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800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n-US" altLang="ko-KR" sz="800" dirty="0">
                  <a:solidFill>
                    <a:prstClr val="black"/>
                  </a:solidFill>
                </a:rPr>
                <a:t>image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9A033594-32A1-4ABC-8F4B-73B72CCA47BC}"/>
                </a:ext>
              </a:extLst>
            </p:cNvPr>
            <p:cNvSpPr/>
            <p:nvPr/>
          </p:nvSpPr>
          <p:spPr>
            <a:xfrm>
              <a:off x="1968230" y="3604268"/>
              <a:ext cx="5756220" cy="4422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dirty="0">
                  <a:solidFill>
                    <a:prstClr val="black"/>
                  </a:solidFill>
                </a:rPr>
                <a:t>이벤트 제목</a:t>
              </a:r>
              <a:endParaRPr lang="en-US" altLang="ko-KR" sz="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074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5F2BC76-BE84-43BD-A25B-08DCF40A16B5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21332C-D4F4-4826-96CA-31BB77EF075C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45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xmlns="" id="{162288B0-A7FC-4AAC-A54D-CDE662A2000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xmlns="" id="{426796B4-6B6B-4685-A48D-A7BC572CB7B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xmlns="" id="{283FFF5F-9BBF-43A2-971D-A07EA5CA063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3148453A-CE54-4F0E-8680-B133A45CDE9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4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BEDCA9-F54C-469E-9A89-F2F444CE94F8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01F33B7F-93EA-4F6F-ACAB-7E3616D9397D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1976334"/>
          <a:ext cx="5855649" cy="3625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79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4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Promotion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7100609"/>
                  </a:ext>
                </a:extLst>
              </a:tr>
              <a:tr h="429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이벤트 기간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2019. 06. 03</a:t>
                      </a:r>
                      <a:r>
                        <a:rPr lang="en-US" altLang="ko-KR" sz="800" baseline="0" dirty="0"/>
                        <a:t> ~ 2019. 09. 30</a:t>
                      </a:r>
                      <a:endParaRPr lang="ko-KR" altLang="en-US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1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내용</a:t>
                      </a:r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Content</a:t>
                      </a:r>
                    </a:p>
                    <a:p>
                      <a:pPr algn="ctr" latinLnBrk="1"/>
                      <a:endParaRPr lang="en-US" altLang="ko-KR" sz="800" dirty="0"/>
                    </a:p>
                  </a:txBody>
                  <a:tcPr marL="91457" marR="91457" marT="45701" marB="45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EC7EFE7-CEFB-49AA-BC23-B732F7787E21}"/>
              </a:ext>
            </a:extLst>
          </p:cNvPr>
          <p:cNvSpPr/>
          <p:nvPr/>
        </p:nvSpPr>
        <p:spPr>
          <a:xfrm>
            <a:off x="4609976" y="5809887"/>
            <a:ext cx="822940" cy="239547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목록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5F51106-0DC2-4EB2-87AA-900BC3B646C7}"/>
              </a:ext>
            </a:extLst>
          </p:cNvPr>
          <p:cNvSpPr/>
          <p:nvPr/>
        </p:nvSpPr>
        <p:spPr>
          <a:xfrm>
            <a:off x="4568413" y="4926683"/>
            <a:ext cx="1488913" cy="37870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</a:rPr>
              <a:t>Coupon Download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D9EAAAE8-FC3F-4CF7-98AE-3494517B120E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7B8D8D58-204D-4615-B2C5-47D47C5BA70F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DetailPromotionView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82C135-98A3-461D-A64B-E1C24C511DCD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9D8E80A-BBDB-409B-BF18-E2091B76C263}"/>
              </a:ext>
            </a:extLst>
          </p:cNvPr>
          <p:cNvGrpSpPr/>
          <p:nvPr/>
        </p:nvGrpSpPr>
        <p:grpSpPr>
          <a:xfrm>
            <a:off x="5918719" y="4416860"/>
            <a:ext cx="3424275" cy="1184886"/>
            <a:chOff x="5537828" y="4467769"/>
            <a:chExt cx="3424275" cy="118488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2CE5EE41-5AB4-4AAE-8705-40B3DAAD072A}"/>
                </a:ext>
              </a:extLst>
            </p:cNvPr>
            <p:cNvGrpSpPr/>
            <p:nvPr/>
          </p:nvGrpSpPr>
          <p:grpSpPr>
            <a:xfrm>
              <a:off x="6307671" y="4467769"/>
              <a:ext cx="2654432" cy="1184886"/>
              <a:chOff x="2381624" y="2893734"/>
              <a:chExt cx="4340960" cy="173696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xmlns="" id="{3F70D684-8D20-4A01-9411-7B462D0D9A6E}"/>
                  </a:ext>
                </a:extLst>
              </p:cNvPr>
              <p:cNvGrpSpPr/>
              <p:nvPr/>
            </p:nvGrpSpPr>
            <p:grpSpPr>
              <a:xfrm>
                <a:off x="2381624" y="2893734"/>
                <a:ext cx="4340960" cy="1736961"/>
                <a:chOff x="836027" y="2961500"/>
                <a:chExt cx="5996738" cy="1869805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xmlns="" id="{13B0CD06-3301-4B00-BC4A-7CA2BBDE28A7}"/>
                    </a:ext>
                  </a:extLst>
                </p:cNvPr>
                <p:cNvGrpSpPr/>
                <p:nvPr/>
              </p:nvGrpSpPr>
              <p:grpSpPr>
                <a:xfrm>
                  <a:off x="836027" y="2961500"/>
                  <a:ext cx="5996738" cy="1869805"/>
                  <a:chOff x="1072928" y="2366558"/>
                  <a:chExt cx="5996738" cy="1869805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xmlns="" id="{31AFB8E9-F042-4FB3-98B3-2C72A50DDA4B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8" y="2366558"/>
                    <a:ext cx="5996738" cy="1869805"/>
                    <a:chOff x="1157891" y="2516834"/>
                    <a:chExt cx="5996738" cy="1869805"/>
                  </a:xfrm>
                </p:grpSpPr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xmlns="" id="{2500A3C6-2F84-405D-AD49-4CB057043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891" y="2516834"/>
                      <a:ext cx="5917720" cy="18698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46" name="직선 연결선 45">
                      <a:extLst>
                        <a:ext uri="{FF2B5EF4-FFF2-40B4-BE49-F238E27FC236}">
                          <a16:creationId xmlns:a16="http://schemas.microsoft.com/office/drawing/2014/main" xmlns="" id="{A230E492-EFE4-47CE-8742-16639DF39A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29056" y="3050445"/>
                      <a:ext cx="5925573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4" name="순서도: 가산 접합 43">
                    <a:extLst>
                      <a:ext uri="{FF2B5EF4-FFF2-40B4-BE49-F238E27FC236}">
                        <a16:creationId xmlns:a16="http://schemas.microsoft.com/office/drawing/2014/main" xmlns="" id="{EA655740-D073-4A22-AE83-EC4E0DEF954D}"/>
                      </a:ext>
                    </a:extLst>
                  </p:cNvPr>
                  <p:cNvSpPr/>
                  <p:nvPr/>
                </p:nvSpPr>
                <p:spPr>
                  <a:xfrm>
                    <a:off x="6443310" y="2502600"/>
                    <a:ext cx="443610" cy="294692"/>
                  </a:xfrm>
                  <a:prstGeom prst="flowChartSummingJunction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xmlns="" id="{36E893B3-F2EA-4D59-BB18-C6F1446E3459}"/>
                    </a:ext>
                  </a:extLst>
                </p:cNvPr>
                <p:cNvSpPr txBox="1"/>
                <p:nvPr/>
              </p:nvSpPr>
              <p:spPr>
                <a:xfrm>
                  <a:off x="987753" y="3102005"/>
                  <a:ext cx="1416696" cy="364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/>
                    <a:t>Confirm</a:t>
                  </a:r>
                  <a:endParaRPr lang="ko-KR" altLang="en-US" sz="900" b="1" dirty="0"/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A543A6BE-B91A-4C9E-9FAF-87A2E558F597}"/>
                  </a:ext>
                </a:extLst>
              </p:cNvPr>
              <p:cNvSpPr/>
              <p:nvPr/>
            </p:nvSpPr>
            <p:spPr>
              <a:xfrm>
                <a:off x="4003206" y="4141379"/>
                <a:ext cx="1149310" cy="27615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97708657-2FC4-4FB2-842F-8950B3F91F41}"/>
                  </a:ext>
                </a:extLst>
              </p:cNvPr>
              <p:cNvSpPr/>
              <p:nvPr/>
            </p:nvSpPr>
            <p:spPr>
              <a:xfrm>
                <a:off x="4271423" y="4127903"/>
                <a:ext cx="679490" cy="338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dirty="0"/>
                  <a:t>확인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824B4BBD-CBEE-42CC-859F-B3725B67CD1F}"/>
                </a:ext>
              </a:extLst>
            </p:cNvPr>
            <p:cNvSpPr txBox="1"/>
            <p:nvPr/>
          </p:nvSpPr>
          <p:spPr>
            <a:xfrm>
              <a:off x="6307671" y="4883008"/>
              <a:ext cx="24513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다운로드가 완료되었습니다</a:t>
              </a:r>
              <a:r>
                <a:rPr lang="en-US" altLang="ko-KR" sz="900" dirty="0"/>
                <a:t>!</a:t>
              </a:r>
              <a:endParaRPr lang="ko-KR" altLang="en-US" sz="900" dirty="0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51172ED2-AB39-4EC8-BAF1-62279C8F4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7828" y="5142956"/>
              <a:ext cx="959597" cy="4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426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5F2BC76-BE84-43BD-A25B-08DCF40A16B5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21332C-D4F4-4826-96CA-31BB77EF075C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46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xmlns="" id="{162288B0-A7FC-4AAC-A54D-CDE662A2000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xmlns="" id="{426796B4-6B6B-4685-A48D-A7BC572CB7B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xmlns="" id="{283FFF5F-9BBF-43A2-971D-A07EA5CA063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3148453A-CE54-4F0E-8680-B133A45CD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32993"/>
              </p:ext>
            </p:extLst>
          </p:nvPr>
        </p:nvGraphicFramePr>
        <p:xfrm>
          <a:off x="214036" y="997204"/>
          <a:ext cx="9249724" cy="24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BEDCA9-F54C-469E-9A89-F2F444CE94F8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D9EAAAE8-FC3F-4CF7-98AE-3494517B120E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7B8D8D58-204D-4615-B2C5-47D47C5BA70F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DetailPromotionView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82C135-98A3-461D-A64B-E1C24C511DCD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151"/>
          <a:stretch/>
        </p:blipFill>
        <p:spPr>
          <a:xfrm>
            <a:off x="2314936" y="1360258"/>
            <a:ext cx="5386635" cy="458223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t="87089" b="6666"/>
          <a:stretch/>
        </p:blipFill>
        <p:spPr>
          <a:xfrm>
            <a:off x="2731950" y="5942491"/>
            <a:ext cx="4488776" cy="57619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493419" y="5942491"/>
            <a:ext cx="609051" cy="5761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55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5F2BC76-BE84-43BD-A25B-08DCF40A16B5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21332C-D4F4-4826-96CA-31BB77EF075C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47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xmlns="" id="{162288B0-A7FC-4AAC-A54D-CDE662A2000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xmlns="" id="{426796B4-6B6B-4685-A48D-A7BC572CB7B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xmlns="" id="{283FFF5F-9BBF-43A2-971D-A07EA5CA063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3148453A-CE54-4F0E-8680-B133A45CDE9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4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BEDCA9-F54C-469E-9A89-F2F444CE94F8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D9EAAAE8-FC3F-4CF7-98AE-3494517B120E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7B8D8D58-204D-4615-B2C5-47D47C5BA70F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DetailPromotionView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82C135-98A3-461D-A64B-E1C24C511DCD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03" y="1378641"/>
            <a:ext cx="6578220" cy="54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62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5F2BC76-BE84-43BD-A25B-08DCF40A16B5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21332C-D4F4-4826-96CA-31BB77EF075C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48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xmlns="" id="{162288B0-A7FC-4AAC-A54D-CDE662A2000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xmlns="" id="{426796B4-6B6B-4685-A48D-A7BC572CB7B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xmlns="" id="{283FFF5F-9BBF-43A2-971D-A07EA5CA063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3148453A-CE54-4F0E-8680-B133A45CDE9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4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BEDCA9-F54C-469E-9A89-F2F444CE94F8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D9EAAAE8-FC3F-4CF7-98AE-3494517B120E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7B8D8D58-204D-4615-B2C5-47D47C5BA70F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DetailPromotionView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82C135-98A3-461D-A64B-E1C24C511DCD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45" y="1000747"/>
            <a:ext cx="60769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33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5F2BC76-BE84-43BD-A25B-08DCF40A16B5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21332C-D4F4-4826-96CA-31BB77EF075C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49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xmlns="" id="{162288B0-A7FC-4AAC-A54D-CDE662A2000C}"/>
              </a:ext>
            </a:extLst>
          </p:cNvPr>
          <p:cNvSpPr/>
          <p:nvPr/>
        </p:nvSpPr>
        <p:spPr>
          <a:xfrm>
            <a:off x="7421575" y="652582"/>
            <a:ext cx="606202" cy="54996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xmlns="" id="{426796B4-6B6B-4685-A48D-A7BC572CB7B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xmlns="" id="{283FFF5F-9BBF-43A2-971D-A07EA5CA063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3148453A-CE54-4F0E-8680-B133A45CDE9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4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BEDCA9-F54C-469E-9A89-F2F444CE94F8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D9EAAAE8-FC3F-4CF7-98AE-3494517B120E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7B8D8D58-204D-4615-B2C5-47D47C5BA70F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DetailPromotionView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82C135-98A3-461D-A64B-E1C24C511DCD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17" y="1592391"/>
            <a:ext cx="4735569" cy="418408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87089" b="6666"/>
          <a:stretch/>
        </p:blipFill>
        <p:spPr>
          <a:xfrm>
            <a:off x="2731950" y="5866634"/>
            <a:ext cx="4023297" cy="516447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3966" y="5866634"/>
            <a:ext cx="585004" cy="616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838" y="1368232"/>
            <a:ext cx="2324120" cy="3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8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맛집찾기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60EE9F8-FDDF-4C7E-B06C-1557EB500360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7C06F9AF-96DD-4C1D-A668-5DB10993ECFE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BA0D6C81-1AB5-4A06-B52B-FD2E0D7F2054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xmlns="" id="{2CB9FB05-3E9E-4836-8310-DF99B6B90181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1" name="표 130">
            <a:extLst>
              <a:ext uri="{FF2B5EF4-FFF2-40B4-BE49-F238E27FC236}">
                <a16:creationId xmlns:a16="http://schemas.microsoft.com/office/drawing/2014/main" xmlns="" id="{4A26BF30-D0E9-438D-A722-13420CDFDCA5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xmlns="" id="{5F9D30A5-2901-462D-9E3E-5B4D145C396A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맛집찾기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0B1B2256-DE98-4E83-94C1-0BC27F4D7227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F03422E7-2F95-4416-B2C0-B8D4BC874D57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32D50642-184D-4E36-AE78-A1A8AB09442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DB2E56E5-9F92-4762-BBD8-9CBC7CA6BB32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40" name="표 139">
            <a:extLst>
              <a:ext uri="{FF2B5EF4-FFF2-40B4-BE49-F238E27FC236}">
                <a16:creationId xmlns:a16="http://schemas.microsoft.com/office/drawing/2014/main" xmlns="" id="{9E44FE10-227B-4781-B396-1D5EFB8E5D27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1" name="표 140">
            <a:extLst>
              <a:ext uri="{FF2B5EF4-FFF2-40B4-BE49-F238E27FC236}">
                <a16:creationId xmlns:a16="http://schemas.microsoft.com/office/drawing/2014/main" xmlns="" id="{C727F290-0A00-450D-944B-E43A6A47A86B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xmlns="" id="{AAD5AC76-6F24-4CFD-B29C-F450391EC061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C88CBCEF-4328-4AB8-9B25-C26EF5335591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A04F9C1D-ACF7-4E1E-AEB9-0CAE454E4C32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페이지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5156F1A-E948-4B3D-AA06-F91542C9062D}"/>
              </a:ext>
            </a:extLst>
          </p:cNvPr>
          <p:cNvSpPr/>
          <p:nvPr/>
        </p:nvSpPr>
        <p:spPr>
          <a:xfrm>
            <a:off x="1775519" y="1712806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atin typeface="+mn-ea"/>
              </a:rPr>
              <a:t>비밀번호 찾기</a:t>
            </a:r>
          </a:p>
        </p:txBody>
      </p:sp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xmlns="" id="{AF3E8BA3-7DCF-4B85-B75D-641530B4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13865"/>
              </p:ext>
            </p:extLst>
          </p:nvPr>
        </p:nvGraphicFramePr>
        <p:xfrm>
          <a:off x="1892367" y="2102703"/>
          <a:ext cx="5761056" cy="130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445707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본인확인 질문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질문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 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D9264E8F-11C7-4486-96A5-628780B0936D}"/>
              </a:ext>
            </a:extLst>
          </p:cNvPr>
          <p:cNvSpPr/>
          <p:nvPr/>
        </p:nvSpPr>
        <p:spPr>
          <a:xfrm>
            <a:off x="3070788" y="2138524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라이언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	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8189A8FD-118E-4E4F-A941-BBB3273E7444}"/>
              </a:ext>
            </a:extLst>
          </p:cNvPr>
          <p:cNvSpPr txBox="1"/>
          <p:nvPr/>
        </p:nvSpPr>
        <p:spPr>
          <a:xfrm>
            <a:off x="3843116" y="582172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BC2D9EFC-A601-4DAA-A8A8-FD402B6426DB}"/>
              </a:ext>
            </a:extLst>
          </p:cNvPr>
          <p:cNvSpPr txBox="1"/>
          <p:nvPr/>
        </p:nvSpPr>
        <p:spPr>
          <a:xfrm>
            <a:off x="4814634" y="582172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xmlns="" id="{29EDAFD6-2330-4ED2-810B-A9D25D6A4183}"/>
              </a:ext>
            </a:extLst>
          </p:cNvPr>
          <p:cNvSpPr/>
          <p:nvPr/>
        </p:nvSpPr>
        <p:spPr>
          <a:xfrm>
            <a:off x="3009917" y="3810413"/>
            <a:ext cx="105954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xmlns="" id="{B0676DA0-516B-467B-94DB-B5992D429A13}"/>
              </a:ext>
            </a:extLst>
          </p:cNvPr>
          <p:cNvSpPr/>
          <p:nvPr/>
        </p:nvSpPr>
        <p:spPr>
          <a:xfrm>
            <a:off x="4927806" y="3811455"/>
            <a:ext cx="105954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xmlns="" id="{ED9573AA-133C-432D-B73F-CB9D7E2B5CE6}"/>
              </a:ext>
            </a:extLst>
          </p:cNvPr>
          <p:cNvSpPr/>
          <p:nvPr/>
        </p:nvSpPr>
        <p:spPr>
          <a:xfrm>
            <a:off x="3724429" y="2757369"/>
            <a:ext cx="3156661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초등학교이름은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?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A92FCC41-395E-45E6-ADE6-FF918CE5143F}"/>
              </a:ext>
            </a:extLst>
          </p:cNvPr>
          <p:cNvSpPr/>
          <p:nvPr/>
        </p:nvSpPr>
        <p:spPr>
          <a:xfrm>
            <a:off x="9518718" y="876693"/>
            <a:ext cx="2396762" cy="5938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사업자 회원가입 이후 업체등록 안내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xmlns="" id="{F5B7692D-FA69-4C31-98C6-A61D8E70DD53}"/>
              </a:ext>
            </a:extLst>
          </p:cNvPr>
          <p:cNvSpPr/>
          <p:nvPr/>
        </p:nvSpPr>
        <p:spPr>
          <a:xfrm>
            <a:off x="1664738" y="348743"/>
            <a:ext cx="799062" cy="179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xmlns="" id="{43BF9B9B-1876-49B0-8D36-1E44516CE26C}"/>
              </a:ext>
            </a:extLst>
          </p:cNvPr>
          <p:cNvSpPr/>
          <p:nvPr/>
        </p:nvSpPr>
        <p:spPr>
          <a:xfrm>
            <a:off x="3724430" y="3026423"/>
            <a:ext cx="3156660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 err="1">
                <a:solidFill>
                  <a:schemeClr val="tx1"/>
                </a:solidFill>
                <a:latin typeface="+mn-ea"/>
              </a:rPr>
              <a:t>라이초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2" name="이등변 삼각형 191">
            <a:extLst>
              <a:ext uri="{FF2B5EF4-FFF2-40B4-BE49-F238E27FC236}">
                <a16:creationId xmlns:a16="http://schemas.microsoft.com/office/drawing/2014/main" xmlns="" id="{FCA4047D-1414-4BB0-982A-CCCC53FCE275}"/>
              </a:ext>
            </a:extLst>
          </p:cNvPr>
          <p:cNvSpPr/>
          <p:nvPr/>
        </p:nvSpPr>
        <p:spPr>
          <a:xfrm flipV="1">
            <a:off x="6664439" y="2831439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xmlns="" id="{8C1FC9FD-0650-4CC8-9485-3C07C4F313A4}"/>
              </a:ext>
            </a:extLst>
          </p:cNvPr>
          <p:cNvSpPr/>
          <p:nvPr/>
        </p:nvSpPr>
        <p:spPr>
          <a:xfrm>
            <a:off x="1576129" y="348743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 마이 페이지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사업자정보수정 </a:t>
            </a:r>
            <a:r>
              <a:rPr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xmlns="" id="{E8D0A4A6-175D-41FE-912E-6E96897CC8B5}"/>
              </a:ext>
            </a:extLst>
          </p:cNvPr>
          <p:cNvSpPr/>
          <p:nvPr/>
        </p:nvSpPr>
        <p:spPr>
          <a:xfrm>
            <a:off x="154634" y="31906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76" name="Button">
            <a:extLst>
              <a:ext uri="{FF2B5EF4-FFF2-40B4-BE49-F238E27FC236}">
                <a16:creationId xmlns:a16="http://schemas.microsoft.com/office/drawing/2014/main" xmlns="" id="{FEAC946F-CCB5-4C5C-821D-96A83754B24F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Button">
            <a:extLst>
              <a:ext uri="{FF2B5EF4-FFF2-40B4-BE49-F238E27FC236}">
                <a16:creationId xmlns:a16="http://schemas.microsoft.com/office/drawing/2014/main" xmlns="" id="{909863E9-DBC5-43D4-9303-F18DFCAD5C27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Button">
            <a:extLst>
              <a:ext uri="{FF2B5EF4-FFF2-40B4-BE49-F238E27FC236}">
                <a16:creationId xmlns:a16="http://schemas.microsoft.com/office/drawing/2014/main" xmlns="" id="{45C70B18-E6E7-40B6-9053-66EE46F182E3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8356CB1-D1EF-4237-8328-C7A60A2E755B}"/>
              </a:ext>
            </a:extLst>
          </p:cNvPr>
          <p:cNvSpPr/>
          <p:nvPr/>
        </p:nvSpPr>
        <p:spPr>
          <a:xfrm>
            <a:off x="3068324" y="2435946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/>
                </a:solidFill>
                <a:latin typeface="+mn-ea"/>
              </a:rPr>
              <a:t>lion9421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AE7A4CD-DB77-4C03-8FE0-960783825E8B}"/>
              </a:ext>
            </a:extLst>
          </p:cNvPr>
          <p:cNvSpPr txBox="1"/>
          <p:nvPr/>
        </p:nvSpPr>
        <p:spPr>
          <a:xfrm>
            <a:off x="3843116" y="582172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736E198-8478-4B1E-BDC3-0BD2B2B01B32}"/>
              </a:ext>
            </a:extLst>
          </p:cNvPr>
          <p:cNvSpPr txBox="1"/>
          <p:nvPr/>
        </p:nvSpPr>
        <p:spPr>
          <a:xfrm>
            <a:off x="4814634" y="582172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5F8CFB79-C1E0-48C0-ABF5-06D414296CCC}"/>
              </a:ext>
            </a:extLst>
          </p:cNvPr>
          <p:cNvGrpSpPr/>
          <p:nvPr/>
        </p:nvGrpSpPr>
        <p:grpSpPr>
          <a:xfrm>
            <a:off x="3551862" y="4154153"/>
            <a:ext cx="4210076" cy="1758997"/>
            <a:chOff x="4752027" y="3893658"/>
            <a:chExt cx="4210076" cy="175899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6569A536-DC58-464F-9BE8-6785934148B4}"/>
                </a:ext>
              </a:extLst>
            </p:cNvPr>
            <p:cNvGrpSpPr/>
            <p:nvPr/>
          </p:nvGrpSpPr>
          <p:grpSpPr>
            <a:xfrm>
              <a:off x="6307671" y="4467769"/>
              <a:ext cx="2654432" cy="1184886"/>
              <a:chOff x="2381624" y="2893734"/>
              <a:chExt cx="4340960" cy="173696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xmlns="" id="{6D616783-B9ED-447D-99C7-FD1E2B158555}"/>
                  </a:ext>
                </a:extLst>
              </p:cNvPr>
              <p:cNvGrpSpPr/>
              <p:nvPr/>
            </p:nvGrpSpPr>
            <p:grpSpPr>
              <a:xfrm>
                <a:off x="2381624" y="2893734"/>
                <a:ext cx="4340960" cy="1736961"/>
                <a:chOff x="836027" y="2961500"/>
                <a:chExt cx="5996738" cy="1869805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xmlns="" id="{F4C01859-F451-4054-8B08-0CA14F439F01}"/>
                    </a:ext>
                  </a:extLst>
                </p:cNvPr>
                <p:cNvGrpSpPr/>
                <p:nvPr/>
              </p:nvGrpSpPr>
              <p:grpSpPr>
                <a:xfrm>
                  <a:off x="836027" y="2961500"/>
                  <a:ext cx="5996738" cy="1869805"/>
                  <a:chOff x="1072928" y="2366558"/>
                  <a:chExt cx="5996738" cy="1869805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xmlns="" id="{EC44AA39-306B-4C40-A9F9-55A3487503EE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8" y="2366558"/>
                    <a:ext cx="5996738" cy="1869805"/>
                    <a:chOff x="1157891" y="2516834"/>
                    <a:chExt cx="5996738" cy="1869805"/>
                  </a:xfrm>
                </p:grpSpPr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xmlns="" id="{327DC105-D42C-430E-890C-594C29140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891" y="2516834"/>
                      <a:ext cx="5917720" cy="18698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56" name="직선 연결선 55">
                      <a:extLst>
                        <a:ext uri="{FF2B5EF4-FFF2-40B4-BE49-F238E27FC236}">
                          <a16:creationId xmlns:a16="http://schemas.microsoft.com/office/drawing/2014/main" xmlns="" id="{FA548FBC-1B0D-498F-A2A0-4C4C03B70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29056" y="3050445"/>
                      <a:ext cx="5925573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순서도: 가산 접합 53">
                    <a:extLst>
                      <a:ext uri="{FF2B5EF4-FFF2-40B4-BE49-F238E27FC236}">
                        <a16:creationId xmlns:a16="http://schemas.microsoft.com/office/drawing/2014/main" xmlns="" id="{E1D7D46D-9994-47C1-8941-AAA88A5122F0}"/>
                      </a:ext>
                    </a:extLst>
                  </p:cNvPr>
                  <p:cNvSpPr/>
                  <p:nvPr/>
                </p:nvSpPr>
                <p:spPr>
                  <a:xfrm>
                    <a:off x="6443310" y="2502600"/>
                    <a:ext cx="443610" cy="294692"/>
                  </a:xfrm>
                  <a:prstGeom prst="flowChartSummingJunction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xmlns="" id="{DA518184-970E-4D8E-B5CA-1EDD64475CA7}"/>
                    </a:ext>
                  </a:extLst>
                </p:cNvPr>
                <p:cNvSpPr txBox="1"/>
                <p:nvPr/>
              </p:nvSpPr>
              <p:spPr>
                <a:xfrm>
                  <a:off x="987753" y="3102005"/>
                  <a:ext cx="1333404" cy="364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/>
                    <a:t>Answer</a:t>
                  </a:r>
                  <a:endParaRPr lang="ko-KR" altLang="en-US" sz="900" b="1" dirty="0"/>
                </a:p>
              </p:txBody>
            </p: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xmlns="" id="{4A308479-C702-45E9-93F9-AAEB46E0101B}"/>
                  </a:ext>
                </a:extLst>
              </p:cNvPr>
              <p:cNvSpPr/>
              <p:nvPr/>
            </p:nvSpPr>
            <p:spPr>
              <a:xfrm>
                <a:off x="4003206" y="4141379"/>
                <a:ext cx="1149310" cy="27615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79165D57-3D60-494B-9F0C-99F996EB8E3C}"/>
                  </a:ext>
                </a:extLst>
              </p:cNvPr>
              <p:cNvSpPr/>
              <p:nvPr/>
            </p:nvSpPr>
            <p:spPr>
              <a:xfrm>
                <a:off x="4271423" y="4127903"/>
                <a:ext cx="679490" cy="338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dirty="0"/>
                  <a:t>확인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7F04DF72-43DE-4C56-BD12-7EE964B5A2E7}"/>
                </a:ext>
              </a:extLst>
            </p:cNvPr>
            <p:cNvSpPr txBox="1"/>
            <p:nvPr/>
          </p:nvSpPr>
          <p:spPr>
            <a:xfrm>
              <a:off x="6307671" y="4883008"/>
              <a:ext cx="24513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회원님의 </a:t>
              </a:r>
              <a:r>
                <a:rPr lang="en-US" altLang="ko-KR" sz="900" dirty="0"/>
                <a:t>PWD</a:t>
              </a:r>
              <a:r>
                <a:rPr lang="ko-KR" altLang="en-US" sz="900" dirty="0"/>
                <a:t>는 </a:t>
              </a:r>
              <a:r>
                <a:rPr lang="en-US" altLang="ko-KR" sz="900" b="1" dirty="0"/>
                <a:t>lili000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입니다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F01028FC-AD39-47B2-8050-ECD6AA95AD01}"/>
                </a:ext>
              </a:extLst>
            </p:cNvPr>
            <p:cNvCxnSpPr>
              <a:cxnSpLocks/>
            </p:cNvCxnSpPr>
            <p:nvPr/>
          </p:nvCxnSpPr>
          <p:spPr>
            <a:xfrm>
              <a:off x="4752027" y="3893658"/>
              <a:ext cx="1745398" cy="1249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1127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5F2BC76-BE84-43BD-A25B-08DCF40A16B5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21332C-D4F4-4826-96CA-31BB77EF075C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50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xmlns="" id="{162288B0-A7FC-4AAC-A54D-CDE662A2000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xmlns="" id="{426796B4-6B6B-4685-A48D-A7BC572CB7B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xmlns="" id="{283FFF5F-9BBF-43A2-971D-A07EA5CA063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3148453A-CE54-4F0E-8680-B133A45CDE9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4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BEDCA9-F54C-469E-9A89-F2F444CE94F8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D9EAAAE8-FC3F-4CF7-98AE-3494517B120E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7B8D8D58-204D-4615-B2C5-47D47C5BA70F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DetailPromotionView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82C135-98A3-461D-A64B-E1C24C511DCD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4449" b="14577"/>
          <a:stretch/>
        </p:blipFill>
        <p:spPr>
          <a:xfrm>
            <a:off x="3467001" y="1244009"/>
            <a:ext cx="2995469" cy="54281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87089" b="6666"/>
          <a:stretch/>
        </p:blipFill>
        <p:spPr>
          <a:xfrm>
            <a:off x="3467001" y="6385954"/>
            <a:ext cx="3043893" cy="39072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557474" y="6277245"/>
            <a:ext cx="459315" cy="5543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2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5F2BC76-BE84-43BD-A25B-08DCF40A16B5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21332C-D4F4-4826-96CA-31BB77EF075C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51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xmlns="" id="{162288B0-A7FC-4AAC-A54D-CDE662A2000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xmlns="" id="{426796B4-6B6B-4685-A48D-A7BC572CB7B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xmlns="" id="{283FFF5F-9BBF-43A2-971D-A07EA5CA063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3148453A-CE54-4F0E-8680-B133A45CDE9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4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BEDCA9-F54C-469E-9A89-F2F444CE94F8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D9EAAAE8-FC3F-4CF7-98AE-3494517B120E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7B8D8D58-204D-4615-B2C5-47D47C5BA70F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DetailPromotionView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82C135-98A3-461D-A64B-E1C24C511DCD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7089" b="6666"/>
          <a:stretch/>
        </p:blipFill>
        <p:spPr>
          <a:xfrm>
            <a:off x="3057216" y="6243037"/>
            <a:ext cx="4157264" cy="533643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817555" y="6140059"/>
            <a:ext cx="636585" cy="7179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10512" y="3383993"/>
            <a:ext cx="4558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등록페이지</a:t>
            </a:r>
            <a:endParaRPr lang="en-US" altLang="ko-KR" sz="2800" dirty="0" smtClean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2990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5F2BC76-BE84-43BD-A25B-08DCF40A16B5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21332C-D4F4-4826-96CA-31BB77EF075C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52</a:t>
            </a:fld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xmlns="" id="{162288B0-A7FC-4AAC-A54D-CDE662A2000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xmlns="" id="{426796B4-6B6B-4685-A48D-A7BC572CB7B5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xmlns="" id="{283FFF5F-9BBF-43A2-971D-A07EA5CA0632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3148453A-CE54-4F0E-8680-B133A45CDE9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4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카페예약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BEDCA9-F54C-469E-9A89-F2F444CE94F8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LOGO</a:t>
            </a:r>
            <a:endParaRPr lang="ko-KR" altLang="en-US" sz="8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D9EAAAE8-FC3F-4CF7-98AE-3494517B120E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7B8D8D58-204D-4615-B2C5-47D47C5BA70F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DetailPromotionView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82C135-98A3-461D-A64B-E1C24C511DCD}"/>
              </a:ext>
            </a:extLst>
          </p:cNvPr>
          <p:cNvSpPr/>
          <p:nvPr/>
        </p:nvSpPr>
        <p:spPr>
          <a:xfrm>
            <a:off x="1586009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고객지원 </a:t>
            </a:r>
            <a:r>
              <a:rPr lang="en-US" altLang="ko-KR" sz="800" dirty="0">
                <a:solidFill>
                  <a:schemeClr val="tx1"/>
                </a:solidFill>
              </a:rPr>
              <a:t>&gt; Q&amp;A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7089" b="6666"/>
          <a:stretch/>
        </p:blipFill>
        <p:spPr>
          <a:xfrm>
            <a:off x="3057216" y="6243037"/>
            <a:ext cx="4157264" cy="5336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10512" y="3383993"/>
            <a:ext cx="4558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삭제페이지</a:t>
            </a:r>
            <a:endParaRPr lang="en-US" altLang="ko-KR" sz="2800" dirty="0" smtClean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951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86ABF5B-0305-4A30-ABF6-C8A07A3EC38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943782"/>
              </p:ext>
            </p:extLst>
          </p:nvPr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6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399488"/>
              </p:ext>
            </p:extLst>
          </p:nvPr>
        </p:nvGraphicFramePr>
        <p:xfrm>
          <a:off x="9532717" y="548680"/>
          <a:ext cx="250108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0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21969"/>
              </p:ext>
            </p:extLst>
          </p:nvPr>
        </p:nvGraphicFramePr>
        <p:xfrm>
          <a:off x="9532715" y="3861047"/>
          <a:ext cx="2501089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0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SignupCustView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71652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1F79435-2986-4985-8D7C-74BD103C7399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6FDE327-3F5D-4649-A577-B83B4BBC29E3}"/>
              </a:ext>
            </a:extLst>
          </p:cNvPr>
          <p:cNvSpPr/>
          <p:nvPr/>
        </p:nvSpPr>
        <p:spPr>
          <a:xfrm>
            <a:off x="1505036" y="166382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atin typeface="+mn-ea"/>
              </a:rPr>
              <a:t>회원가입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80372707-4A7A-49CA-B524-A36BD9C6CC37}"/>
              </a:ext>
            </a:extLst>
          </p:cNvPr>
          <p:cNvSpPr/>
          <p:nvPr/>
        </p:nvSpPr>
        <p:spPr>
          <a:xfrm>
            <a:off x="9518718" y="876693"/>
            <a:ext cx="2396762" cy="5938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가입 완료 시 나타나는 안내 메시지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0EDA654-9D38-4FC3-B393-8FAE183A9B81}"/>
              </a:ext>
            </a:extLst>
          </p:cNvPr>
          <p:cNvSpPr/>
          <p:nvPr/>
        </p:nvSpPr>
        <p:spPr>
          <a:xfrm>
            <a:off x="1664738" y="348743"/>
            <a:ext cx="799062" cy="179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3840A049-FE34-4202-967B-6AB228E95974}"/>
              </a:ext>
            </a:extLst>
          </p:cNvPr>
          <p:cNvSpPr txBox="1"/>
          <p:nvPr/>
        </p:nvSpPr>
        <p:spPr>
          <a:xfrm>
            <a:off x="1600116" y="33445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회원가입</a:t>
            </a: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xmlns="" id="{324BD663-22FD-484D-A674-B5F353907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195872"/>
              </p:ext>
            </p:extLst>
          </p:nvPr>
        </p:nvGraphicFramePr>
        <p:xfrm>
          <a:off x="1790991" y="2298633"/>
          <a:ext cx="5761056" cy="339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피커네임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휴대전화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사는 지역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7468045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                               </a:t>
                      </a:r>
                      <a:r>
                        <a:rPr lang="en-US" altLang="ko-KR" sz="800" dirty="0"/>
                        <a:t>6~15</a:t>
                      </a:r>
                      <a:r>
                        <a:rPr lang="ko-KR" altLang="en-US" sz="800" dirty="0"/>
                        <a:t>자리의 영문 및 숫자 사용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203903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본인확인 질문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질문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 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본인확인 질문 선택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본인확인 질문은 아이디 분실 시 본인확인을 위하여 필수적으로 입력되는 정보입니다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신원 확인을 위한 수단이므로 질문과 답을 신중하게 선택하시고 잘 관리해주세요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FCA7AFAF-D7A8-4DF4-989F-4E080FF60D03}"/>
              </a:ext>
            </a:extLst>
          </p:cNvPr>
          <p:cNvSpPr/>
          <p:nvPr/>
        </p:nvSpPr>
        <p:spPr>
          <a:xfrm>
            <a:off x="2969412" y="2334454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FCF6CE1F-FE1D-46B0-A86D-BCBC1829C99F}"/>
              </a:ext>
            </a:extLst>
          </p:cNvPr>
          <p:cNvSpPr/>
          <p:nvPr/>
        </p:nvSpPr>
        <p:spPr>
          <a:xfrm>
            <a:off x="4461926" y="3804481"/>
            <a:ext cx="1000273" cy="2254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아이디 중복체크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ECF06E2A-48F0-4A72-A567-C2299612C153}"/>
              </a:ext>
            </a:extLst>
          </p:cNvPr>
          <p:cNvSpPr txBox="1"/>
          <p:nvPr/>
        </p:nvSpPr>
        <p:spPr>
          <a:xfrm>
            <a:off x="5395279" y="3803925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6~15</a:t>
            </a:r>
            <a:r>
              <a:rPr lang="ko-KR" altLang="en-US" sz="800" dirty="0"/>
              <a:t>자리의 영문 및 숫자 사용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E8968800-87D1-43E6-8D62-C2EB617A4138}"/>
              </a:ext>
            </a:extLst>
          </p:cNvPr>
          <p:cNvSpPr/>
          <p:nvPr/>
        </p:nvSpPr>
        <p:spPr>
          <a:xfrm>
            <a:off x="2969413" y="3512487"/>
            <a:ext cx="1198258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D99D1262-2366-486C-98EE-30B224EF587E}"/>
              </a:ext>
            </a:extLst>
          </p:cNvPr>
          <p:cNvSpPr txBox="1"/>
          <p:nvPr/>
        </p:nvSpPr>
        <p:spPr>
          <a:xfrm>
            <a:off x="4150418" y="3522002"/>
            <a:ext cx="285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@</a:t>
            </a:r>
            <a:endParaRPr lang="ko-KR" altLang="en-US" sz="8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E4CC376E-7501-4CB2-8128-BD39A2B345FD}"/>
              </a:ext>
            </a:extLst>
          </p:cNvPr>
          <p:cNvSpPr/>
          <p:nvPr/>
        </p:nvSpPr>
        <p:spPr>
          <a:xfrm>
            <a:off x="4407687" y="3512487"/>
            <a:ext cx="1198258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35D2AA88-8D12-46CC-A5E6-C53D37F70796}"/>
              </a:ext>
            </a:extLst>
          </p:cNvPr>
          <p:cNvSpPr/>
          <p:nvPr/>
        </p:nvSpPr>
        <p:spPr>
          <a:xfrm>
            <a:off x="5674902" y="3512487"/>
            <a:ext cx="1661120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+mn-ea"/>
              </a:rPr>
              <a:t>선택하세요</a:t>
            </a:r>
          </a:p>
        </p:txBody>
      </p:sp>
      <p:sp>
        <p:nvSpPr>
          <p:cNvPr id="123" name="이등변 삼각형 122">
            <a:extLst>
              <a:ext uri="{FF2B5EF4-FFF2-40B4-BE49-F238E27FC236}">
                <a16:creationId xmlns:a16="http://schemas.microsoft.com/office/drawing/2014/main" xmlns="" id="{C7847D9D-5C44-4242-A159-7524A4693861}"/>
              </a:ext>
            </a:extLst>
          </p:cNvPr>
          <p:cNvSpPr/>
          <p:nvPr/>
        </p:nvSpPr>
        <p:spPr>
          <a:xfrm flipV="1">
            <a:off x="7119998" y="3563287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35CCD89B-2CD9-42A0-AB87-1E1760C03066}"/>
              </a:ext>
            </a:extLst>
          </p:cNvPr>
          <p:cNvSpPr/>
          <p:nvPr/>
        </p:nvSpPr>
        <p:spPr>
          <a:xfrm>
            <a:off x="2969412" y="4099314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6784711E-F234-43A7-8DA9-B439998028D6}"/>
              </a:ext>
            </a:extLst>
          </p:cNvPr>
          <p:cNvSpPr txBox="1"/>
          <p:nvPr/>
        </p:nvSpPr>
        <p:spPr>
          <a:xfrm>
            <a:off x="4439875" y="4099314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6~15</a:t>
            </a:r>
            <a:r>
              <a:rPr lang="ko-KR" altLang="en-US" sz="800" dirty="0"/>
              <a:t>자리의 영문 및 숫자 사용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5EC7A2A8-327A-49AF-BA2B-1DCE111E9583}"/>
              </a:ext>
            </a:extLst>
          </p:cNvPr>
          <p:cNvSpPr txBox="1"/>
          <p:nvPr/>
        </p:nvSpPr>
        <p:spPr>
          <a:xfrm>
            <a:off x="6053238" y="439567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일치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BD2B0C5F-72D2-43D8-BF99-0FF53922FABE}"/>
              </a:ext>
            </a:extLst>
          </p:cNvPr>
          <p:cNvSpPr txBox="1"/>
          <p:nvPr/>
        </p:nvSpPr>
        <p:spPr>
          <a:xfrm>
            <a:off x="3714987" y="5603625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8FAEB9F7-44FE-4E03-AAE9-AD3DCA56FAB0}"/>
              </a:ext>
            </a:extLst>
          </p:cNvPr>
          <p:cNvSpPr txBox="1"/>
          <p:nvPr/>
        </p:nvSpPr>
        <p:spPr>
          <a:xfrm>
            <a:off x="4686505" y="5603625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8038B296-751C-49AC-A13D-92A9464929B9}"/>
              </a:ext>
            </a:extLst>
          </p:cNvPr>
          <p:cNvSpPr/>
          <p:nvPr/>
        </p:nvSpPr>
        <p:spPr>
          <a:xfrm>
            <a:off x="3580120" y="5820829"/>
            <a:ext cx="105954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FF14BE1E-9646-4EA1-B1AE-79AB82DA7697}"/>
              </a:ext>
            </a:extLst>
          </p:cNvPr>
          <p:cNvSpPr/>
          <p:nvPr/>
        </p:nvSpPr>
        <p:spPr>
          <a:xfrm>
            <a:off x="4671519" y="5820829"/>
            <a:ext cx="105954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5E9113E8-457E-4B89-B1CA-172C0AE8E3A2}"/>
              </a:ext>
            </a:extLst>
          </p:cNvPr>
          <p:cNvSpPr/>
          <p:nvPr/>
        </p:nvSpPr>
        <p:spPr>
          <a:xfrm>
            <a:off x="3345696" y="4680029"/>
            <a:ext cx="1661120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solidFill>
                  <a:schemeClr val="tx1"/>
                </a:solidFill>
                <a:latin typeface="+mn-ea"/>
              </a:rPr>
              <a:t>선택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1542FAB5-50C6-4041-8774-47B95762F0BC}"/>
              </a:ext>
            </a:extLst>
          </p:cNvPr>
          <p:cNvSpPr/>
          <p:nvPr/>
        </p:nvSpPr>
        <p:spPr>
          <a:xfrm>
            <a:off x="2970585" y="4379735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B0E6255A-95D2-4A6E-8E75-2418AEAC2C28}"/>
              </a:ext>
            </a:extLst>
          </p:cNvPr>
          <p:cNvSpPr/>
          <p:nvPr/>
        </p:nvSpPr>
        <p:spPr>
          <a:xfrm>
            <a:off x="2968505" y="3798592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3F8687C4-FD26-4EE5-A2B8-21BE925A6E40}"/>
              </a:ext>
            </a:extLst>
          </p:cNvPr>
          <p:cNvSpPr/>
          <p:nvPr/>
        </p:nvSpPr>
        <p:spPr>
          <a:xfrm>
            <a:off x="2965639" y="3215892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+mn-ea"/>
              </a:rPr>
              <a:t>선택</a:t>
            </a:r>
          </a:p>
        </p:txBody>
      </p:sp>
      <p:sp>
        <p:nvSpPr>
          <p:cNvPr id="135" name="이등변 삼각형 134">
            <a:extLst>
              <a:ext uri="{FF2B5EF4-FFF2-40B4-BE49-F238E27FC236}">
                <a16:creationId xmlns:a16="http://schemas.microsoft.com/office/drawing/2014/main" xmlns="" id="{12202438-2A43-4957-90FA-7265F0A0ADD6}"/>
              </a:ext>
            </a:extLst>
          </p:cNvPr>
          <p:cNvSpPr/>
          <p:nvPr/>
        </p:nvSpPr>
        <p:spPr>
          <a:xfrm flipV="1">
            <a:off x="3553176" y="3274629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xmlns="" id="{E9D01719-47E1-4232-872B-16BD021A65EE}"/>
              </a:ext>
            </a:extLst>
          </p:cNvPr>
          <p:cNvSpPr/>
          <p:nvPr/>
        </p:nvSpPr>
        <p:spPr>
          <a:xfrm>
            <a:off x="3940930" y="3215892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solidFill>
                  <a:schemeClr val="tx1"/>
                </a:solidFill>
                <a:latin typeface="+mn-ea"/>
              </a:rPr>
              <a:t>선택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9448DD40-B93E-4EFF-86FC-4FF0F95A53A0}"/>
              </a:ext>
            </a:extLst>
          </p:cNvPr>
          <p:cNvSpPr/>
          <p:nvPr/>
        </p:nvSpPr>
        <p:spPr>
          <a:xfrm>
            <a:off x="2964735" y="2919312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+mn-ea"/>
              </a:rPr>
              <a:t>선택</a:t>
            </a:r>
          </a:p>
        </p:txBody>
      </p:sp>
      <p:sp>
        <p:nvSpPr>
          <p:cNvPr id="138" name="이등변 삼각형 137">
            <a:extLst>
              <a:ext uri="{FF2B5EF4-FFF2-40B4-BE49-F238E27FC236}">
                <a16:creationId xmlns:a16="http://schemas.microsoft.com/office/drawing/2014/main" xmlns="" id="{97C51215-9CE0-4BEF-AD7B-0645AD9F0A32}"/>
              </a:ext>
            </a:extLst>
          </p:cNvPr>
          <p:cNvSpPr/>
          <p:nvPr/>
        </p:nvSpPr>
        <p:spPr>
          <a:xfrm flipV="1">
            <a:off x="3552272" y="2978049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B47AEC68-40BA-4E33-85D5-19860E8DD706}"/>
              </a:ext>
            </a:extLst>
          </p:cNvPr>
          <p:cNvSpPr txBox="1"/>
          <p:nvPr/>
        </p:nvSpPr>
        <p:spPr>
          <a:xfrm>
            <a:off x="3729528" y="2919312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3FF358C2-FC8E-404C-9B53-AAD7F5D1DB9B}"/>
              </a:ext>
            </a:extLst>
          </p:cNvPr>
          <p:cNvSpPr/>
          <p:nvPr/>
        </p:nvSpPr>
        <p:spPr>
          <a:xfrm>
            <a:off x="3940026" y="2919312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0BB167B6-45DC-42E3-BDA7-BBA59ACCCD46}"/>
              </a:ext>
            </a:extLst>
          </p:cNvPr>
          <p:cNvSpPr txBox="1"/>
          <p:nvPr/>
        </p:nvSpPr>
        <p:spPr>
          <a:xfrm>
            <a:off x="4701046" y="2919312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9F3082A1-4DA1-4E42-8ECA-471A25000AA1}"/>
              </a:ext>
            </a:extLst>
          </p:cNvPr>
          <p:cNvSpPr/>
          <p:nvPr/>
        </p:nvSpPr>
        <p:spPr>
          <a:xfrm>
            <a:off x="4911544" y="2919312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7F3FAFDC-370B-41C9-972A-5882EAF0EAED}"/>
              </a:ext>
            </a:extLst>
          </p:cNvPr>
          <p:cNvSpPr/>
          <p:nvPr/>
        </p:nvSpPr>
        <p:spPr>
          <a:xfrm>
            <a:off x="2979458" y="2623736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7982DC0A-2FEC-4FBE-BBFC-944C9BC1826D}"/>
              </a:ext>
            </a:extLst>
          </p:cNvPr>
          <p:cNvSpPr/>
          <p:nvPr/>
        </p:nvSpPr>
        <p:spPr>
          <a:xfrm>
            <a:off x="4446509" y="2631888"/>
            <a:ext cx="1000273" cy="2254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닉네임 중복체크</a:t>
            </a:r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xmlns="" id="{732C17CD-0D95-47D7-B89E-147A243FAE7A}"/>
              </a:ext>
            </a:extLst>
          </p:cNvPr>
          <p:cNvSpPr/>
          <p:nvPr/>
        </p:nvSpPr>
        <p:spPr>
          <a:xfrm flipV="1">
            <a:off x="4495226" y="3269639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56B1D1A5-76E3-463F-BDFA-A8B465DA1A2B}"/>
              </a:ext>
            </a:extLst>
          </p:cNvPr>
          <p:cNvSpPr/>
          <p:nvPr/>
        </p:nvSpPr>
        <p:spPr>
          <a:xfrm>
            <a:off x="7634468" y="4902353"/>
            <a:ext cx="2150899" cy="8674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1689B857-AF2D-4840-85EC-779E4590D8D3}"/>
              </a:ext>
            </a:extLst>
          </p:cNvPr>
          <p:cNvSpPr/>
          <p:nvPr/>
        </p:nvSpPr>
        <p:spPr>
          <a:xfrm>
            <a:off x="8310481" y="5487761"/>
            <a:ext cx="798471" cy="204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업체등록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6E977B40-3AC6-4413-A121-16D203BECAB1}"/>
              </a:ext>
            </a:extLst>
          </p:cNvPr>
          <p:cNvSpPr txBox="1"/>
          <p:nvPr/>
        </p:nvSpPr>
        <p:spPr>
          <a:xfrm>
            <a:off x="7604191" y="4952927"/>
            <a:ext cx="22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환영합니다 지금 바로 업체를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</a:t>
            </a:r>
            <a:r>
              <a:rPr lang="ko-KR" altLang="en-US" sz="1200" dirty="0"/>
              <a:t>등록하시겠습니까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xmlns="" id="{6619943F-E296-4517-882B-1084264964BF}"/>
              </a:ext>
            </a:extLst>
          </p:cNvPr>
          <p:cNvSpPr/>
          <p:nvPr/>
        </p:nvSpPr>
        <p:spPr>
          <a:xfrm>
            <a:off x="8728446" y="4669959"/>
            <a:ext cx="192432" cy="17296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50" name="연결선: 구부러짐 149">
            <a:extLst>
              <a:ext uri="{FF2B5EF4-FFF2-40B4-BE49-F238E27FC236}">
                <a16:creationId xmlns:a16="http://schemas.microsoft.com/office/drawing/2014/main" xmlns="" id="{3BFC2184-DB25-43DE-9F5B-F047761D2F20}"/>
              </a:ext>
            </a:extLst>
          </p:cNvPr>
          <p:cNvCxnSpPr>
            <a:cxnSpLocks/>
          </p:cNvCxnSpPr>
          <p:nvPr/>
        </p:nvCxnSpPr>
        <p:spPr>
          <a:xfrm flipV="1">
            <a:off x="4023752" y="4867280"/>
            <a:ext cx="4664870" cy="1391952"/>
          </a:xfrm>
          <a:prstGeom prst="curvedConnector4">
            <a:avLst>
              <a:gd name="adj1" fmla="val 38473"/>
              <a:gd name="adj2" fmla="val 11642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C1DD1D4E-D9C4-423B-8D9C-F70656B04461}"/>
              </a:ext>
            </a:extLst>
          </p:cNvPr>
          <p:cNvSpPr/>
          <p:nvPr/>
        </p:nvSpPr>
        <p:spPr>
          <a:xfrm>
            <a:off x="3345696" y="4960730"/>
            <a:ext cx="1661120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2" name="이등변 삼각형 151">
            <a:extLst>
              <a:ext uri="{FF2B5EF4-FFF2-40B4-BE49-F238E27FC236}">
                <a16:creationId xmlns:a16="http://schemas.microsoft.com/office/drawing/2014/main" xmlns="" id="{6D125AD6-3F69-484A-B773-B15CA89C0ECB}"/>
              </a:ext>
            </a:extLst>
          </p:cNvPr>
          <p:cNvSpPr/>
          <p:nvPr/>
        </p:nvSpPr>
        <p:spPr>
          <a:xfrm flipV="1">
            <a:off x="4799677" y="4738766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xmlns="" id="{BE06C9AD-662A-4F24-B84E-A08A31CFAA18}"/>
              </a:ext>
            </a:extLst>
          </p:cNvPr>
          <p:cNvSpPr/>
          <p:nvPr/>
        </p:nvSpPr>
        <p:spPr>
          <a:xfrm>
            <a:off x="1791075" y="1957113"/>
            <a:ext cx="5761054" cy="325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4D7FF3E3-506F-41BB-8009-91FBE9B4AC9A}"/>
              </a:ext>
            </a:extLst>
          </p:cNvPr>
          <p:cNvSpPr/>
          <p:nvPr/>
        </p:nvSpPr>
        <p:spPr>
          <a:xfrm>
            <a:off x="7503221" y="5929875"/>
            <a:ext cx="2620827" cy="686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B06F8CA9-ACFC-4781-80AE-8A854A0D5170}"/>
              </a:ext>
            </a:extLst>
          </p:cNvPr>
          <p:cNvSpPr/>
          <p:nvPr/>
        </p:nvSpPr>
        <p:spPr>
          <a:xfrm>
            <a:off x="8460608" y="6335653"/>
            <a:ext cx="798471" cy="204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메인으로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668E8C5D-5719-433D-9C56-E64A565F43A3}"/>
              </a:ext>
            </a:extLst>
          </p:cNvPr>
          <p:cNvSpPr txBox="1"/>
          <p:nvPr/>
        </p:nvSpPr>
        <p:spPr>
          <a:xfrm>
            <a:off x="7604675" y="6038107"/>
            <a:ext cx="2620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피커가</a:t>
            </a:r>
            <a:r>
              <a:rPr lang="ko-KR" altLang="en-US" sz="1400" dirty="0"/>
              <a:t> 되신 것을 환영합니다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xmlns="" id="{37F65BE9-96DA-4E1A-8C9A-6D9E1F7D483B}"/>
              </a:ext>
            </a:extLst>
          </p:cNvPr>
          <p:cNvSpPr/>
          <p:nvPr/>
        </p:nvSpPr>
        <p:spPr>
          <a:xfrm>
            <a:off x="2936107" y="1854672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xmlns="" id="{3503461D-8FA9-4E8B-9604-4CBA70C57323}"/>
              </a:ext>
            </a:extLst>
          </p:cNvPr>
          <p:cNvSpPr/>
          <p:nvPr/>
        </p:nvSpPr>
        <p:spPr>
          <a:xfrm>
            <a:off x="3169139" y="2065818"/>
            <a:ext cx="178824" cy="179754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xmlns="" id="{BD3B961F-CE08-4C80-A01D-4666D0C8D2B3}"/>
              </a:ext>
            </a:extLst>
          </p:cNvPr>
          <p:cNvSpPr/>
          <p:nvPr/>
        </p:nvSpPr>
        <p:spPr>
          <a:xfrm>
            <a:off x="4925583" y="2077966"/>
            <a:ext cx="178824" cy="179754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77BFDC20-9BB9-41B2-BD4E-7364D510C0F2}"/>
              </a:ext>
            </a:extLst>
          </p:cNvPr>
          <p:cNvSpPr txBox="1"/>
          <p:nvPr/>
        </p:nvSpPr>
        <p:spPr>
          <a:xfrm>
            <a:off x="3348380" y="1986844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회원가입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B76368D7-BC54-4507-A3CC-E55FDC362377}"/>
              </a:ext>
            </a:extLst>
          </p:cNvPr>
          <p:cNvSpPr txBox="1"/>
          <p:nvPr/>
        </p:nvSpPr>
        <p:spPr>
          <a:xfrm>
            <a:off x="5113828" y="202216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사업자 회원가입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xmlns="" id="{CB48D418-43F0-49E5-A5DF-2EABEBE7C1BD}"/>
              </a:ext>
            </a:extLst>
          </p:cNvPr>
          <p:cNvSpPr/>
          <p:nvPr/>
        </p:nvSpPr>
        <p:spPr>
          <a:xfrm>
            <a:off x="3215546" y="2077966"/>
            <a:ext cx="83890" cy="958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86ABF5B-0305-4A30-ABF6-C8A07A3EC38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7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721776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UpdateCustView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284802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49491DB-2BAC-4F9F-8BAF-04E8CB43DB6A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개인마이페이지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개인정보 수정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BBA6E52-2475-4535-8529-9944097A040A}"/>
              </a:ext>
            </a:extLst>
          </p:cNvPr>
          <p:cNvSpPr/>
          <p:nvPr/>
        </p:nvSpPr>
        <p:spPr>
          <a:xfrm>
            <a:off x="1827038" y="1867858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atin typeface="+mn-ea"/>
              </a:rPr>
              <a:t>개인정보 수정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340939A8-C4FC-479D-92DB-CCACA71BC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780496"/>
              </p:ext>
            </p:extLst>
          </p:nvPr>
        </p:nvGraphicFramePr>
        <p:xfrm>
          <a:off x="1928249" y="2246031"/>
          <a:ext cx="5761056" cy="339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ㅍ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피커네임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휴대전화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사는 지역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7468045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                               </a:t>
                      </a:r>
                      <a:r>
                        <a:rPr lang="en-US" altLang="ko-KR" sz="800" dirty="0"/>
                        <a:t>6~15</a:t>
                      </a:r>
                      <a:r>
                        <a:rPr lang="ko-KR" altLang="en-US" sz="800" dirty="0"/>
                        <a:t>자리의 영문 및 숫자 사용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203903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본인확인 질문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질문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 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본인확인 질문 선택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본인확인 질문은 아이디 분실 시 본인확인을 위하여 필수적으로 입력되는 정보입니다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신원 확인을 위한 수단이므로 질문과 답을 신중하게 선택하시고 잘 관리해주세요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CE81E37-83ED-4855-A09B-A31253C0B7E5}"/>
              </a:ext>
            </a:extLst>
          </p:cNvPr>
          <p:cNvSpPr/>
          <p:nvPr/>
        </p:nvSpPr>
        <p:spPr>
          <a:xfrm>
            <a:off x="3106670" y="2281852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+mn-ea"/>
              </a:rPr>
              <a:t>라이언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BF83D69-D119-42A0-AAE4-32664CE3B385}"/>
              </a:ext>
            </a:extLst>
          </p:cNvPr>
          <p:cNvSpPr/>
          <p:nvPr/>
        </p:nvSpPr>
        <p:spPr>
          <a:xfrm>
            <a:off x="4599184" y="3751879"/>
            <a:ext cx="1000273" cy="2254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아이디 중복체크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9F8D2B7-54D4-4EBB-95C8-D067007098ED}"/>
              </a:ext>
            </a:extLst>
          </p:cNvPr>
          <p:cNvSpPr txBox="1"/>
          <p:nvPr/>
        </p:nvSpPr>
        <p:spPr>
          <a:xfrm>
            <a:off x="5532537" y="3751323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6~15</a:t>
            </a:r>
            <a:r>
              <a:rPr lang="ko-KR" altLang="en-US" sz="800" dirty="0"/>
              <a:t>자리의 영문 및 숫자 사용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0A305AF-8B3A-430F-A90C-8761E57BA988}"/>
              </a:ext>
            </a:extLst>
          </p:cNvPr>
          <p:cNvSpPr/>
          <p:nvPr/>
        </p:nvSpPr>
        <p:spPr>
          <a:xfrm>
            <a:off x="3106671" y="3459885"/>
            <a:ext cx="1198258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/>
                </a:solidFill>
                <a:latin typeface="+mn-ea"/>
              </a:rPr>
              <a:t>lion99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02C19D2-652C-4219-91DE-BE750AB628A0}"/>
              </a:ext>
            </a:extLst>
          </p:cNvPr>
          <p:cNvSpPr txBox="1"/>
          <p:nvPr/>
        </p:nvSpPr>
        <p:spPr>
          <a:xfrm>
            <a:off x="4287676" y="3469400"/>
            <a:ext cx="285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@</a:t>
            </a:r>
            <a:endParaRPr lang="ko-KR" altLang="en-US" sz="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0DDDD4C-FA42-4375-85E6-F9664340D300}"/>
              </a:ext>
            </a:extLst>
          </p:cNvPr>
          <p:cNvSpPr/>
          <p:nvPr/>
        </p:nvSpPr>
        <p:spPr>
          <a:xfrm>
            <a:off x="4544945" y="3459885"/>
            <a:ext cx="1198258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/>
                </a:solidFill>
                <a:latin typeface="+mn-ea"/>
              </a:rPr>
              <a:t>bit.com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F8079AF-AA54-432F-8D55-785E9507EBC5}"/>
              </a:ext>
            </a:extLst>
          </p:cNvPr>
          <p:cNvSpPr/>
          <p:nvPr/>
        </p:nvSpPr>
        <p:spPr>
          <a:xfrm>
            <a:off x="5812160" y="3459885"/>
            <a:ext cx="1661120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+mn-ea"/>
              </a:rPr>
              <a:t>선택하세요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xmlns="" id="{D35BB67B-5E14-4A41-B38E-4E99D8D8CA7D}"/>
              </a:ext>
            </a:extLst>
          </p:cNvPr>
          <p:cNvSpPr/>
          <p:nvPr/>
        </p:nvSpPr>
        <p:spPr>
          <a:xfrm flipV="1">
            <a:off x="7257256" y="3510685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8801CE0B-A1CE-417C-A39B-7B2DE2253DCD}"/>
              </a:ext>
            </a:extLst>
          </p:cNvPr>
          <p:cNvSpPr/>
          <p:nvPr/>
        </p:nvSpPr>
        <p:spPr>
          <a:xfrm>
            <a:off x="3106670" y="4046712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● ● ● ● ● ● ●</a:t>
            </a:r>
            <a:r>
              <a:rPr kumimoji="0" lang="en-US" altLang="ko-KR" sz="900" dirty="0">
                <a:solidFill>
                  <a:schemeClr val="tx1"/>
                </a:solidFill>
                <a:latin typeface="+mn-ea"/>
              </a:rPr>
              <a:t>  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62A2CF3-6FAD-4A7B-87C2-F77D51C9750B}"/>
              </a:ext>
            </a:extLst>
          </p:cNvPr>
          <p:cNvSpPr txBox="1"/>
          <p:nvPr/>
        </p:nvSpPr>
        <p:spPr>
          <a:xfrm>
            <a:off x="4577133" y="4046712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6~15</a:t>
            </a:r>
            <a:r>
              <a:rPr lang="ko-KR" altLang="en-US" sz="800" dirty="0"/>
              <a:t>자리의 영문 및 숫자 사용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537E14D-1257-45DE-84BD-83265AFA20CE}"/>
              </a:ext>
            </a:extLst>
          </p:cNvPr>
          <p:cNvSpPr txBox="1"/>
          <p:nvPr/>
        </p:nvSpPr>
        <p:spPr>
          <a:xfrm>
            <a:off x="6190496" y="434307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일치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DC8EFE1-6D72-41B8-BCE0-908469B15831}"/>
              </a:ext>
            </a:extLst>
          </p:cNvPr>
          <p:cNvSpPr txBox="1"/>
          <p:nvPr/>
        </p:nvSpPr>
        <p:spPr>
          <a:xfrm>
            <a:off x="3871464" y="508153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F37643D-D9B2-4761-A7D7-956DFF88E31D}"/>
              </a:ext>
            </a:extLst>
          </p:cNvPr>
          <p:cNvSpPr txBox="1"/>
          <p:nvPr/>
        </p:nvSpPr>
        <p:spPr>
          <a:xfrm>
            <a:off x="4842982" y="508153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075EC27-CCDE-46DD-BB4B-9FDF42682A18}"/>
              </a:ext>
            </a:extLst>
          </p:cNvPr>
          <p:cNvSpPr/>
          <p:nvPr/>
        </p:nvSpPr>
        <p:spPr>
          <a:xfrm>
            <a:off x="3741700" y="5772859"/>
            <a:ext cx="105954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9F090B0-ED6E-47D0-B8A5-62157DFD2E65}"/>
              </a:ext>
            </a:extLst>
          </p:cNvPr>
          <p:cNvSpPr/>
          <p:nvPr/>
        </p:nvSpPr>
        <p:spPr>
          <a:xfrm>
            <a:off x="4833099" y="5772859"/>
            <a:ext cx="105954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2615FB4-2B24-463F-A674-AD856EFCF91E}"/>
              </a:ext>
            </a:extLst>
          </p:cNvPr>
          <p:cNvSpPr/>
          <p:nvPr/>
        </p:nvSpPr>
        <p:spPr>
          <a:xfrm>
            <a:off x="3482954" y="4627427"/>
            <a:ext cx="1661120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BBD1AA-B164-4C84-B6F3-783761A1DECB}"/>
              </a:ext>
            </a:extLst>
          </p:cNvPr>
          <p:cNvSpPr/>
          <p:nvPr/>
        </p:nvSpPr>
        <p:spPr>
          <a:xfrm>
            <a:off x="3107843" y="4327133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● ● ● ● ● ● ●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8720CEB-811B-4615-BE2C-27D697AC5A0D}"/>
              </a:ext>
            </a:extLst>
          </p:cNvPr>
          <p:cNvSpPr/>
          <p:nvPr/>
        </p:nvSpPr>
        <p:spPr>
          <a:xfrm>
            <a:off x="3105763" y="3745990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/>
                </a:solidFill>
                <a:latin typeface="+mn-ea"/>
              </a:rPr>
              <a:t>lion9421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5035272-9AFF-4A5E-B51F-92BAD0E33E0A}"/>
              </a:ext>
            </a:extLst>
          </p:cNvPr>
          <p:cNvSpPr/>
          <p:nvPr/>
        </p:nvSpPr>
        <p:spPr>
          <a:xfrm>
            <a:off x="3102897" y="3163290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서울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xmlns="" id="{A66786E1-3322-4462-B611-03C056B819D1}"/>
              </a:ext>
            </a:extLst>
          </p:cNvPr>
          <p:cNvSpPr/>
          <p:nvPr/>
        </p:nvSpPr>
        <p:spPr>
          <a:xfrm flipV="1">
            <a:off x="3690434" y="3222027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797243F-8CA2-4E36-83F6-38B2B42D086F}"/>
              </a:ext>
            </a:extLst>
          </p:cNvPr>
          <p:cNvSpPr/>
          <p:nvPr/>
        </p:nvSpPr>
        <p:spPr>
          <a:xfrm>
            <a:off x="4078188" y="3163290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마포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2CEE1F3-BA17-4B87-8612-1EF3E8792066}"/>
              </a:ext>
            </a:extLst>
          </p:cNvPr>
          <p:cNvSpPr/>
          <p:nvPr/>
        </p:nvSpPr>
        <p:spPr>
          <a:xfrm>
            <a:off x="3101993" y="2866710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010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xmlns="" id="{E49D230F-D478-458A-9EDD-B795E290FD4B}"/>
              </a:ext>
            </a:extLst>
          </p:cNvPr>
          <p:cNvSpPr/>
          <p:nvPr/>
        </p:nvSpPr>
        <p:spPr>
          <a:xfrm flipV="1">
            <a:off x="3689530" y="2925447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539293F-D695-44F6-B59B-D7FD91C8E044}"/>
              </a:ext>
            </a:extLst>
          </p:cNvPr>
          <p:cNvSpPr txBox="1"/>
          <p:nvPr/>
        </p:nvSpPr>
        <p:spPr>
          <a:xfrm>
            <a:off x="3866786" y="2866710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3702765-AF55-4F4D-9A1D-86CEED304B5E}"/>
              </a:ext>
            </a:extLst>
          </p:cNvPr>
          <p:cNvSpPr/>
          <p:nvPr/>
        </p:nvSpPr>
        <p:spPr>
          <a:xfrm>
            <a:off x="4077284" y="2866710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/>
                </a:solidFill>
                <a:latin typeface="+mn-ea"/>
              </a:rPr>
              <a:t>1234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91513F0-A029-4324-8BA0-4D45153D4683}"/>
              </a:ext>
            </a:extLst>
          </p:cNvPr>
          <p:cNvSpPr txBox="1"/>
          <p:nvPr/>
        </p:nvSpPr>
        <p:spPr>
          <a:xfrm>
            <a:off x="4838304" y="2866710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109DD7BE-E6AF-4D10-891B-57573E5D2753}"/>
              </a:ext>
            </a:extLst>
          </p:cNvPr>
          <p:cNvSpPr/>
          <p:nvPr/>
        </p:nvSpPr>
        <p:spPr>
          <a:xfrm>
            <a:off x="5048802" y="2866710"/>
            <a:ext cx="764794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/>
                </a:solidFill>
                <a:latin typeface="+mn-ea"/>
              </a:rPr>
              <a:t>5678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EA35321C-5B7A-49C3-8DF1-3B44F12D3EA0}"/>
              </a:ext>
            </a:extLst>
          </p:cNvPr>
          <p:cNvSpPr/>
          <p:nvPr/>
        </p:nvSpPr>
        <p:spPr>
          <a:xfrm>
            <a:off x="3116716" y="2571134"/>
            <a:ext cx="1438275" cy="2254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 err="1">
                <a:solidFill>
                  <a:schemeClr val="tx1"/>
                </a:solidFill>
                <a:latin typeface="+mn-ea"/>
              </a:rPr>
              <a:t>라이라이</a:t>
            </a: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C39A569-A4C7-4480-8DC7-0BFEB5E8BB37}"/>
              </a:ext>
            </a:extLst>
          </p:cNvPr>
          <p:cNvSpPr/>
          <p:nvPr/>
        </p:nvSpPr>
        <p:spPr>
          <a:xfrm>
            <a:off x="4583767" y="2579286"/>
            <a:ext cx="1000273" cy="2254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닉네임 중복체크</a:t>
            </a: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xmlns="" id="{D7A3070C-BA04-4A37-858A-09F395F444AD}"/>
              </a:ext>
            </a:extLst>
          </p:cNvPr>
          <p:cNvSpPr/>
          <p:nvPr/>
        </p:nvSpPr>
        <p:spPr>
          <a:xfrm flipV="1">
            <a:off x="4632484" y="3217037"/>
            <a:ext cx="144463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10A50BBD-80CD-4247-A8AC-BB6B4072E2F1}"/>
              </a:ext>
            </a:extLst>
          </p:cNvPr>
          <p:cNvSpPr/>
          <p:nvPr/>
        </p:nvSpPr>
        <p:spPr>
          <a:xfrm>
            <a:off x="1584973" y="2213939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A262B49B-073D-4013-BA0B-6DDE2B4239B8}"/>
              </a:ext>
            </a:extLst>
          </p:cNvPr>
          <p:cNvSpPr/>
          <p:nvPr/>
        </p:nvSpPr>
        <p:spPr>
          <a:xfrm>
            <a:off x="9518718" y="876693"/>
            <a:ext cx="2396762" cy="5938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개인정보 수정은 기존에 등록한 정보가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자동으로 입력되어 나타납니다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54F29BEC-22B1-426E-8855-06F8ACBFC3EC}"/>
              </a:ext>
            </a:extLst>
          </p:cNvPr>
          <p:cNvSpPr/>
          <p:nvPr/>
        </p:nvSpPr>
        <p:spPr>
          <a:xfrm>
            <a:off x="1664738" y="348743"/>
            <a:ext cx="799062" cy="179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37463A6-798F-40EE-9D54-2B7CC1D39DCA}"/>
              </a:ext>
            </a:extLst>
          </p:cNvPr>
          <p:cNvSpPr/>
          <p:nvPr/>
        </p:nvSpPr>
        <p:spPr>
          <a:xfrm>
            <a:off x="1664737" y="345165"/>
            <a:ext cx="1624563" cy="179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6572E03-D3E6-4679-9843-7EED0D502298}"/>
              </a:ext>
            </a:extLst>
          </p:cNvPr>
          <p:cNvSpPr txBox="1"/>
          <p:nvPr/>
        </p:nvSpPr>
        <p:spPr>
          <a:xfrm>
            <a:off x="1600116" y="334458"/>
            <a:ext cx="1385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마이페이지</a:t>
            </a:r>
            <a:r>
              <a:rPr lang="en-US" altLang="ko-KR" sz="800" dirty="0"/>
              <a:t>&gt;</a:t>
            </a:r>
            <a:r>
              <a:rPr lang="ko-KR" altLang="en-US" sz="800" dirty="0"/>
              <a:t>개인정보수정</a:t>
            </a: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xmlns="" id="{94482663-6DED-4A96-AC0C-8517306ED47D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Button">
            <a:extLst>
              <a:ext uri="{FF2B5EF4-FFF2-40B4-BE49-F238E27FC236}">
                <a16:creationId xmlns:a16="http://schemas.microsoft.com/office/drawing/2014/main" xmlns="" id="{BBD7BB7F-03DB-4155-8AD0-78D93D90102A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Button">
            <a:extLst>
              <a:ext uri="{FF2B5EF4-FFF2-40B4-BE49-F238E27FC236}">
                <a16:creationId xmlns:a16="http://schemas.microsoft.com/office/drawing/2014/main" xmlns="" id="{BF4F3098-2043-444C-89DB-06F70A7C29AA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419916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86ABF5B-0305-4A30-ABF6-C8A07A3EC384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10AB9AA-3E6C-463F-A475-669BE64C0487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A0C52-0EEB-41C3-BBC5-F1D652B5A5B1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8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DADCA08-0AB5-44C3-8A8E-529E828FC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220219"/>
              </p:ext>
            </p:extLst>
          </p:nvPr>
        </p:nvGraphicFramePr>
        <p:xfrm>
          <a:off x="9512181" y="548680"/>
          <a:ext cx="2521624" cy="3203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2211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51B7563-5B3E-4A21-8D49-FE993FD3D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080390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ListCafeView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xmlns="" id="{B03200EC-71CF-4DE9-A944-9DD63DC84E9C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xmlns="" id="{FE05B5B1-6384-42A1-BC09-CF5D8F005C13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xmlns="" id="{2671B470-5EA2-4C6C-A240-774FF949A67E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0FE5C61-0A0A-483D-BA38-EE63879B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20007"/>
              </p:ext>
            </p:extLst>
          </p:nvPr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16FBFA-464A-44D0-A7A9-1EFBC51D6943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6F6D71E-2298-44D2-A5E1-264CBA9BDC5E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스터디카페 목록 게시판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A1D2BB3-63E5-48B4-BE5E-081F3EA9FDA5}"/>
              </a:ext>
            </a:extLst>
          </p:cNvPr>
          <p:cNvSpPr/>
          <p:nvPr/>
        </p:nvSpPr>
        <p:spPr>
          <a:xfrm>
            <a:off x="1524443" y="1709922"/>
            <a:ext cx="14307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>
                <a:solidFill>
                  <a:prstClr val="black"/>
                </a:solidFill>
              </a:rPr>
              <a:t>스터디카페 목록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E1E9F125-7920-4193-841B-AB0BD93DBCE4}"/>
              </a:ext>
            </a:extLst>
          </p:cNvPr>
          <p:cNvCxnSpPr>
            <a:cxnSpLocks/>
          </p:cNvCxnSpPr>
          <p:nvPr/>
        </p:nvCxnSpPr>
        <p:spPr>
          <a:xfrm flipV="1">
            <a:off x="1580520" y="1962697"/>
            <a:ext cx="5762009" cy="63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7EEF94D-3EC7-4CEA-AF53-FCCC1F5529C0}"/>
              </a:ext>
            </a:extLst>
          </p:cNvPr>
          <p:cNvSpPr txBox="1"/>
          <p:nvPr/>
        </p:nvSpPr>
        <p:spPr>
          <a:xfrm>
            <a:off x="1648375" y="5282126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  <a:r>
              <a:rPr lang="en-US" altLang="ko-KR" sz="1050" b="1" dirty="0">
                <a:solidFill>
                  <a:prstClr val="black"/>
                </a:solidFill>
              </a:rPr>
              <a:t>3</a:t>
            </a:r>
            <a:endParaRPr lang="ko-KR" altLang="en-US" sz="1050" b="1" dirty="0">
              <a:solidFill>
                <a:prstClr val="black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4C88BAE2-3C3F-47F5-BA45-8E6B345BBAB0}"/>
              </a:ext>
            </a:extLst>
          </p:cNvPr>
          <p:cNvSpPr/>
          <p:nvPr/>
        </p:nvSpPr>
        <p:spPr>
          <a:xfrm>
            <a:off x="3481599" y="2240200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366230D-19EA-4BE5-90AA-5640B2393AAE}"/>
              </a:ext>
            </a:extLst>
          </p:cNvPr>
          <p:cNvSpPr/>
          <p:nvPr/>
        </p:nvSpPr>
        <p:spPr>
          <a:xfrm>
            <a:off x="9513896" y="882338"/>
            <a:ext cx="2396762" cy="26127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기본값으로 사용자의 주소지가 선택된 상태에서 카페 목록을 보여줍니다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평점은 별로 보여집니다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  <a:p>
            <a:pPr>
              <a:defRPr/>
            </a:pPr>
            <a:r>
              <a:rPr lang="en-US" altLang="ko-KR" sz="800" dirty="0">
                <a:solidFill>
                  <a:prstClr val="black"/>
                </a:solidFill>
              </a:rPr>
              <a:t>       </a:t>
            </a:r>
            <a:r>
              <a:rPr lang="ko-KR" altLang="en-US" sz="800" dirty="0">
                <a:solidFill>
                  <a:prstClr val="black"/>
                </a:solidFill>
              </a:rPr>
              <a:t>예</a:t>
            </a:r>
            <a:r>
              <a:rPr lang="en-US" altLang="ko-KR" sz="800" dirty="0">
                <a:solidFill>
                  <a:prstClr val="black"/>
                </a:solidFill>
              </a:rPr>
              <a:t>) </a:t>
            </a:r>
            <a:r>
              <a:rPr lang="ko-KR" altLang="en-US" sz="800" dirty="0">
                <a:solidFill>
                  <a:prstClr val="black"/>
                </a:solidFill>
              </a:rPr>
              <a:t>★★★★☆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ko-KR" altLang="en-US" sz="800" b="1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19F2C12-B2E3-45D4-B2C8-170EA45F0EB6}"/>
              </a:ext>
            </a:extLst>
          </p:cNvPr>
          <p:cNvSpPr/>
          <p:nvPr/>
        </p:nvSpPr>
        <p:spPr>
          <a:xfrm>
            <a:off x="1633385" y="5519562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사진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88E276D-3502-4288-9D0B-3812FBE07341}"/>
              </a:ext>
            </a:extLst>
          </p:cNvPr>
          <p:cNvSpPr txBox="1"/>
          <p:nvPr/>
        </p:nvSpPr>
        <p:spPr>
          <a:xfrm>
            <a:off x="3648662" y="2527503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06F2510-EE03-4497-8EC9-97FB922FF923}"/>
              </a:ext>
            </a:extLst>
          </p:cNvPr>
          <p:cNvSpPr/>
          <p:nvPr/>
        </p:nvSpPr>
        <p:spPr>
          <a:xfrm>
            <a:off x="4385658" y="2551223"/>
            <a:ext cx="1964067" cy="208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dirty="0" err="1">
                <a:solidFill>
                  <a:prstClr val="white">
                    <a:lumMod val="65000"/>
                  </a:prstClr>
                </a:solidFill>
              </a:rPr>
              <a:t>카페명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99E0694-6471-4F68-8F55-7B067A53A90E}"/>
              </a:ext>
            </a:extLst>
          </p:cNvPr>
          <p:cNvSpPr/>
          <p:nvPr/>
        </p:nvSpPr>
        <p:spPr>
          <a:xfrm>
            <a:off x="6643474" y="2551224"/>
            <a:ext cx="690640" cy="2084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검색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20971B0-FBC9-4CED-85EE-8FE1AACE7351}"/>
              </a:ext>
            </a:extLst>
          </p:cNvPr>
          <p:cNvSpPr txBox="1"/>
          <p:nvPr/>
        </p:nvSpPr>
        <p:spPr>
          <a:xfrm>
            <a:off x="3644196" y="2231006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지역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D2D43A0-BB3F-498B-A08A-D5D5C19717BB}"/>
              </a:ext>
            </a:extLst>
          </p:cNvPr>
          <p:cNvSpPr/>
          <p:nvPr/>
        </p:nvSpPr>
        <p:spPr>
          <a:xfrm>
            <a:off x="4385110" y="2255228"/>
            <a:ext cx="934139" cy="230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시</a:t>
            </a:r>
            <a:r>
              <a:rPr lang="en-US" altLang="ko-KR" sz="9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8BEF324-81A2-4328-97F0-442F587962C9}"/>
              </a:ext>
            </a:extLst>
          </p:cNvPr>
          <p:cNvSpPr/>
          <p:nvPr/>
        </p:nvSpPr>
        <p:spPr>
          <a:xfrm>
            <a:off x="5415586" y="2255228"/>
            <a:ext cx="934139" cy="230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구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xmlns="" id="{093E76D7-7B5D-4C29-B374-DCDD9621772D}"/>
              </a:ext>
            </a:extLst>
          </p:cNvPr>
          <p:cNvSpPr/>
          <p:nvPr/>
        </p:nvSpPr>
        <p:spPr>
          <a:xfrm flipV="1">
            <a:off x="5099329" y="2314040"/>
            <a:ext cx="124869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xmlns="" id="{6D36D1BF-C165-43CB-BC06-9A140E348C86}"/>
              </a:ext>
            </a:extLst>
          </p:cNvPr>
          <p:cNvSpPr/>
          <p:nvPr/>
        </p:nvSpPr>
        <p:spPr>
          <a:xfrm flipV="1">
            <a:off x="6178815" y="2315714"/>
            <a:ext cx="124869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954A7B6-66BA-4891-8170-B139C5854389}"/>
              </a:ext>
            </a:extLst>
          </p:cNvPr>
          <p:cNvSpPr txBox="1"/>
          <p:nvPr/>
        </p:nvSpPr>
        <p:spPr>
          <a:xfrm>
            <a:off x="5109322" y="2863580"/>
            <a:ext cx="2298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◎ </a:t>
            </a:r>
            <a:r>
              <a:rPr lang="ko-KR" altLang="en-US" sz="800" dirty="0" err="1"/>
              <a:t>판매순</a:t>
            </a:r>
            <a:r>
              <a:rPr lang="en-US" altLang="ko-KR" sz="800" dirty="0"/>
              <a:t>  </a:t>
            </a:r>
            <a:r>
              <a:rPr lang="ko-KR" altLang="en-US" sz="800" dirty="0"/>
              <a:t>◎</a:t>
            </a:r>
            <a:r>
              <a:rPr lang="ko-KR" altLang="en-US" sz="800" dirty="0" err="1"/>
              <a:t>평점순</a:t>
            </a:r>
            <a:r>
              <a:rPr lang="ko-KR" altLang="en-US" sz="800" dirty="0"/>
              <a:t>  ◎최저가순  ◎최고가순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ED1E9E1-738A-42F3-93F6-8F84531CFB13}"/>
              </a:ext>
            </a:extLst>
          </p:cNvPr>
          <p:cNvSpPr/>
          <p:nvPr/>
        </p:nvSpPr>
        <p:spPr>
          <a:xfrm>
            <a:off x="2560227" y="5512968"/>
            <a:ext cx="3819324" cy="937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가격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영업시간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전화번호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카페위치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6615621-3F0E-403E-A199-95E55FB91AF9}"/>
              </a:ext>
            </a:extLst>
          </p:cNvPr>
          <p:cNvSpPr/>
          <p:nvPr/>
        </p:nvSpPr>
        <p:spPr>
          <a:xfrm>
            <a:off x="6379551" y="5514776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평점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D1A1D6D-2D26-4EF1-A32A-C0AB9E0D1EB8}"/>
              </a:ext>
            </a:extLst>
          </p:cNvPr>
          <p:cNvSpPr txBox="1"/>
          <p:nvPr/>
        </p:nvSpPr>
        <p:spPr>
          <a:xfrm>
            <a:off x="1648375" y="2937194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  <a:r>
              <a:rPr lang="en-US" altLang="ko-KR" sz="1050" b="1" dirty="0">
                <a:solidFill>
                  <a:prstClr val="black"/>
                </a:solidFill>
              </a:rPr>
              <a:t>1</a:t>
            </a:r>
            <a:endParaRPr lang="ko-KR" altLang="en-US" sz="1050" b="1" dirty="0">
              <a:solidFill>
                <a:prstClr val="black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906B584-7CF8-4277-910D-1A106BA1B849}"/>
              </a:ext>
            </a:extLst>
          </p:cNvPr>
          <p:cNvSpPr/>
          <p:nvPr/>
        </p:nvSpPr>
        <p:spPr>
          <a:xfrm>
            <a:off x="1633385" y="3163997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사진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1D46D00-B8EB-411D-8865-C0D26CD0EAD1}"/>
              </a:ext>
            </a:extLst>
          </p:cNvPr>
          <p:cNvSpPr/>
          <p:nvPr/>
        </p:nvSpPr>
        <p:spPr>
          <a:xfrm>
            <a:off x="2560227" y="3163788"/>
            <a:ext cx="3819324" cy="9232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가격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영업시간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전화번호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카페위치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F1B1567-5B08-489E-B5AE-524FBEE3E9B5}"/>
              </a:ext>
            </a:extLst>
          </p:cNvPr>
          <p:cNvSpPr/>
          <p:nvPr/>
        </p:nvSpPr>
        <p:spPr>
          <a:xfrm>
            <a:off x="6379551" y="3169844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평점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779A182-189E-4DDD-8ABC-6B2D50582C9D}"/>
              </a:ext>
            </a:extLst>
          </p:cNvPr>
          <p:cNvSpPr txBox="1"/>
          <p:nvPr/>
        </p:nvSpPr>
        <p:spPr>
          <a:xfrm>
            <a:off x="1648375" y="4116634"/>
            <a:ext cx="79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  <a:r>
              <a:rPr lang="en-US" altLang="ko-KR" sz="1050" b="1" dirty="0">
                <a:solidFill>
                  <a:prstClr val="black"/>
                </a:solidFill>
              </a:rPr>
              <a:t>2</a:t>
            </a:r>
            <a:endParaRPr lang="ko-KR" altLang="en-US" sz="1050" b="1" dirty="0">
              <a:solidFill>
                <a:prstClr val="black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179AE97-239A-418C-9753-F0E2252B37E1}"/>
              </a:ext>
            </a:extLst>
          </p:cNvPr>
          <p:cNvSpPr/>
          <p:nvPr/>
        </p:nvSpPr>
        <p:spPr>
          <a:xfrm>
            <a:off x="1633385" y="4354070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사진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F2FDE7E-D19D-4158-923C-CF1FEC9F6FDE}"/>
              </a:ext>
            </a:extLst>
          </p:cNvPr>
          <p:cNvSpPr/>
          <p:nvPr/>
        </p:nvSpPr>
        <p:spPr>
          <a:xfrm>
            <a:off x="2560227" y="4347686"/>
            <a:ext cx="3819324" cy="936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가격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영업시간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전화번호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카페위치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6197AA8-FD89-4C81-B20F-323D1636720C}"/>
              </a:ext>
            </a:extLst>
          </p:cNvPr>
          <p:cNvSpPr/>
          <p:nvPr/>
        </p:nvSpPr>
        <p:spPr>
          <a:xfrm>
            <a:off x="6379551" y="4349284"/>
            <a:ext cx="962978" cy="926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평점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3C120331-3A16-4659-A243-26931001954B}"/>
              </a:ext>
            </a:extLst>
          </p:cNvPr>
          <p:cNvSpPr/>
          <p:nvPr/>
        </p:nvSpPr>
        <p:spPr>
          <a:xfrm>
            <a:off x="6492035" y="3522096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82E3E98-5100-457B-8D1F-3F9F3BBD345E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CD92FDC-BB11-40CB-AED2-AFCA99A86753}"/>
              </a:ext>
            </a:extLst>
          </p:cNvPr>
          <p:cNvSpPr txBox="1"/>
          <p:nvPr/>
        </p:nvSpPr>
        <p:spPr>
          <a:xfrm>
            <a:off x="1600116" y="334458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스터디카페</a:t>
            </a:r>
            <a:r>
              <a:rPr lang="ko-KR" altLang="en-US" sz="800" dirty="0"/>
              <a:t> </a:t>
            </a:r>
            <a:r>
              <a:rPr lang="en-US" altLang="ko-KR" sz="800" dirty="0"/>
              <a:t>&gt; </a:t>
            </a:r>
            <a:r>
              <a:rPr lang="ko-KR" altLang="en-US" sz="800" dirty="0" err="1"/>
              <a:t>스터디카페</a:t>
            </a:r>
            <a:r>
              <a:rPr lang="ko-KR" altLang="en-US" sz="800" dirty="0"/>
              <a:t> 목록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CE981135-5518-4593-AF6A-84A030FEAB80}"/>
              </a:ext>
            </a:extLst>
          </p:cNvPr>
          <p:cNvSpPr/>
          <p:nvPr/>
        </p:nvSpPr>
        <p:spPr>
          <a:xfrm>
            <a:off x="8898075" y="1962697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C88C73D-4151-426D-8593-7990C7A32DDB}"/>
              </a:ext>
            </a:extLst>
          </p:cNvPr>
          <p:cNvSpPr/>
          <p:nvPr/>
        </p:nvSpPr>
        <p:spPr>
          <a:xfrm>
            <a:off x="8897989" y="2217372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2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4DE82D9-3B8B-42F2-BE85-485BA1306E10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홈화면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567E1A32-96C5-4EE3-AAB8-1B06BF8D33EC}"/>
              </a:ext>
            </a:extLst>
          </p:cNvPr>
          <p:cNvGraphicFramePr>
            <a:graphicFrameLocks noGrp="1"/>
          </p:cNvGraphicFramePr>
          <p:nvPr/>
        </p:nvGraphicFramePr>
        <p:xfrm>
          <a:off x="143032" y="116632"/>
          <a:ext cx="11890859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5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7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0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95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스터디카페 통합 예약 시스템 구축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작성일자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2019-06-29</a:t>
                      </a: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2542" marR="112542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464F1-CB90-4251-BBA8-471B3A3A4AD8}"/>
              </a:ext>
            </a:extLst>
          </p:cNvPr>
          <p:cNvSpPr txBox="1"/>
          <p:nvPr/>
        </p:nvSpPr>
        <p:spPr>
          <a:xfrm>
            <a:off x="9552384" y="332656"/>
            <a:ext cx="974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502DDF90-C4DE-4B91-BB60-F7F60A0DD752}" type="slidenum"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9</a:t>
            </a:fld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86DF7D12-52E1-47B6-A3C4-2F3253370C06}"/>
              </a:ext>
            </a:extLst>
          </p:cNvPr>
          <p:cNvGraphicFramePr>
            <a:graphicFrameLocks noGrp="1"/>
          </p:cNvGraphicFramePr>
          <p:nvPr/>
        </p:nvGraphicFramePr>
        <p:xfrm>
          <a:off x="9512181" y="548680"/>
          <a:ext cx="2521624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의사결정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이슈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895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A55E7039-C30D-4253-A8E3-9482EB92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544777"/>
              </p:ext>
            </p:extLst>
          </p:nvPr>
        </p:nvGraphicFramePr>
        <p:xfrm>
          <a:off x="9512181" y="3861047"/>
          <a:ext cx="2521624" cy="2915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검토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24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</a:rPr>
                        <a:t>DetailCafeView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E9319DFA-CDE4-40E9-B37B-57B3A89CB8D7}"/>
              </a:ext>
            </a:extLst>
          </p:cNvPr>
          <p:cNvGraphicFramePr>
            <a:graphicFrameLocks noGrp="1"/>
          </p:cNvGraphicFramePr>
          <p:nvPr/>
        </p:nvGraphicFramePr>
        <p:xfrm>
          <a:off x="214036" y="997204"/>
          <a:ext cx="9249724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964">
                  <a:extLst>
                    <a:ext uri="{9D8B030D-6E8A-4147-A177-3AD203B41FA5}">
                      <a16:colId xmlns:a16="http://schemas.microsoft.com/office/drawing/2014/main" xmlns="" val="2771590728"/>
                    </a:ext>
                  </a:extLst>
                </a:gridCol>
                <a:gridCol w="1485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6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스터디카페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 찾기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고객지원</a:t>
                      </a:r>
                    </a:p>
                  </a:txBody>
                  <a:tcPr marL="112542" marR="11254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B161DA-EDF0-4EE5-BCC3-8F4A5453959B}"/>
              </a:ext>
            </a:extLst>
          </p:cNvPr>
          <p:cNvSpPr txBox="1"/>
          <p:nvPr/>
        </p:nvSpPr>
        <p:spPr>
          <a:xfrm>
            <a:off x="228600" y="665511"/>
            <a:ext cx="1752600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A43F155-45B7-4AED-8E6A-019714E94B7A}"/>
              </a:ext>
            </a:extLst>
          </p:cNvPr>
          <p:cNvSpPr/>
          <p:nvPr/>
        </p:nvSpPr>
        <p:spPr>
          <a:xfrm>
            <a:off x="1600202" y="348791"/>
            <a:ext cx="2396762" cy="179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카페예약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상세페이지 </a:t>
            </a:r>
            <a:r>
              <a:rPr lang="en-US" altLang="ko-KR" sz="800" dirty="0">
                <a:solidFill>
                  <a:prstClr val="black"/>
                </a:solidFill>
              </a:rPr>
              <a:t>&gt; </a:t>
            </a:r>
            <a:r>
              <a:rPr lang="ko-KR" altLang="en-US" sz="800" dirty="0">
                <a:solidFill>
                  <a:prstClr val="black"/>
                </a:solidFill>
              </a:rPr>
              <a:t>예약하기</a:t>
            </a: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개인 좌석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6E1294D-EEC1-44C1-8305-507486779D5F}"/>
              </a:ext>
            </a:extLst>
          </p:cNvPr>
          <p:cNvSpPr/>
          <p:nvPr/>
        </p:nvSpPr>
        <p:spPr>
          <a:xfrm>
            <a:off x="9516349" y="823567"/>
            <a:ext cx="2396762" cy="27839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개인좌석 예약선택 시 보이는 화면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800" dirty="0">
                <a:solidFill>
                  <a:prstClr val="black"/>
                </a:solidFill>
              </a:rPr>
              <a:t>00</a:t>
            </a:r>
            <a:r>
              <a:rPr lang="ko-KR" altLang="en-US" sz="800" dirty="0">
                <a:solidFill>
                  <a:prstClr val="black"/>
                </a:solidFill>
              </a:rPr>
              <a:t>시</a:t>
            </a:r>
            <a:r>
              <a:rPr lang="en-US" altLang="ko-KR" sz="800" dirty="0">
                <a:solidFill>
                  <a:prstClr val="black"/>
                </a:solidFill>
              </a:rPr>
              <a:t>~24</a:t>
            </a:r>
            <a:r>
              <a:rPr lang="ko-KR" altLang="en-US" sz="800" dirty="0">
                <a:solidFill>
                  <a:prstClr val="black"/>
                </a:solidFill>
              </a:rPr>
              <a:t>시 까지 볼 수 있는 타임테이블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실시간으로 잔여 좌석 현황을 볼 수 있음</a:t>
            </a: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800" dirty="0">
                <a:solidFill>
                  <a:prstClr val="black"/>
                </a:solidFill>
              </a:rPr>
              <a:t>이용권은 현재 </a:t>
            </a:r>
            <a:r>
              <a:rPr lang="ko-KR" altLang="en-US" sz="800" dirty="0" err="1">
                <a:solidFill>
                  <a:prstClr val="black"/>
                </a:solidFill>
              </a:rPr>
              <a:t>스터디카페의</a:t>
            </a:r>
            <a:r>
              <a:rPr lang="ko-KR" altLang="en-US" sz="800" dirty="0">
                <a:solidFill>
                  <a:prstClr val="black"/>
                </a:solidFill>
              </a:rPr>
              <a:t> 개인좌석 이용시스템에 대한 설명이후 쿠폰식으로 발급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437BAC7-1EA0-4E97-8B12-B6168201B17A}"/>
              </a:ext>
            </a:extLst>
          </p:cNvPr>
          <p:cNvSpPr/>
          <p:nvPr/>
        </p:nvSpPr>
        <p:spPr>
          <a:xfrm>
            <a:off x="1664737" y="348743"/>
            <a:ext cx="2291883" cy="175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53316A0-F754-4A44-9B30-3A7E2ED4B675}"/>
              </a:ext>
            </a:extLst>
          </p:cNvPr>
          <p:cNvSpPr txBox="1"/>
          <p:nvPr/>
        </p:nvSpPr>
        <p:spPr>
          <a:xfrm>
            <a:off x="1600116" y="334458"/>
            <a:ext cx="1217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스터디카페</a:t>
            </a:r>
            <a:r>
              <a:rPr lang="ko-KR" altLang="en-US" sz="800" dirty="0"/>
              <a:t> 상세</a:t>
            </a:r>
            <a:r>
              <a:rPr lang="en-US" altLang="ko-KR" sz="800" dirty="0"/>
              <a:t>&gt;</a:t>
            </a:r>
            <a:r>
              <a:rPr lang="ko-KR" altLang="en-US" sz="800" dirty="0"/>
              <a:t>예약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7CFB83C9-4CB8-4FF8-9261-E48069F0D9DD}"/>
              </a:ext>
            </a:extLst>
          </p:cNvPr>
          <p:cNvSpPr/>
          <p:nvPr/>
        </p:nvSpPr>
        <p:spPr>
          <a:xfrm>
            <a:off x="154634" y="337237"/>
            <a:ext cx="377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A6489983-3D59-4A0B-908F-96E14B992D25}"/>
              </a:ext>
            </a:extLst>
          </p:cNvPr>
          <p:cNvSpPr/>
          <p:nvPr/>
        </p:nvSpPr>
        <p:spPr>
          <a:xfrm>
            <a:off x="2991337" y="4094744"/>
            <a:ext cx="4187511" cy="1963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시간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@@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CD9C842C-FEAE-40D6-AAE6-4B670E64FC76}"/>
              </a:ext>
            </a:extLst>
          </p:cNvPr>
          <p:cNvSpPr/>
          <p:nvPr/>
        </p:nvSpPr>
        <p:spPr>
          <a:xfrm>
            <a:off x="2238686" y="4067607"/>
            <a:ext cx="6526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이용권</a:t>
            </a: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xmlns="" id="{CD298D7A-E09F-4086-905F-5690DBF442FF}"/>
              </a:ext>
            </a:extLst>
          </p:cNvPr>
          <p:cNvSpPr/>
          <p:nvPr/>
        </p:nvSpPr>
        <p:spPr>
          <a:xfrm flipV="1">
            <a:off x="6959801" y="4145628"/>
            <a:ext cx="101812" cy="905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C9212DB4-F698-40F2-842B-90BCEF8BAD9C}"/>
              </a:ext>
            </a:extLst>
          </p:cNvPr>
          <p:cNvSpPr/>
          <p:nvPr/>
        </p:nvSpPr>
        <p:spPr>
          <a:xfrm>
            <a:off x="2028928" y="1713910"/>
            <a:ext cx="1306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스터디카페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49FFBA5E-8CD3-434C-8B56-6DFB8B0B51E1}"/>
              </a:ext>
            </a:extLst>
          </p:cNvPr>
          <p:cNvCxnSpPr>
            <a:cxnSpLocks/>
          </p:cNvCxnSpPr>
          <p:nvPr/>
        </p:nvCxnSpPr>
        <p:spPr>
          <a:xfrm>
            <a:off x="2056451" y="1985387"/>
            <a:ext cx="572480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5C0BE869-6F35-45B2-9794-DA5C043DB980}"/>
              </a:ext>
            </a:extLst>
          </p:cNvPr>
          <p:cNvSpPr/>
          <p:nvPr/>
        </p:nvSpPr>
        <p:spPr>
          <a:xfrm>
            <a:off x="2076466" y="2243302"/>
            <a:ext cx="2519095" cy="12055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5A2D6691-DA81-42E4-B615-F49ED551CDCF}"/>
              </a:ext>
            </a:extLst>
          </p:cNvPr>
          <p:cNvSpPr/>
          <p:nvPr/>
        </p:nvSpPr>
        <p:spPr>
          <a:xfrm>
            <a:off x="4792451" y="2214217"/>
            <a:ext cx="1306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스터디카페 이름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F488C37F-3883-4B70-9EAE-4095DFC04427}"/>
              </a:ext>
            </a:extLst>
          </p:cNvPr>
          <p:cNvSpPr/>
          <p:nvPr/>
        </p:nvSpPr>
        <p:spPr>
          <a:xfrm>
            <a:off x="4804977" y="2436718"/>
            <a:ext cx="2723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>
                <a:solidFill>
                  <a:schemeClr val="bg1">
                    <a:lumMod val="65000"/>
                  </a:schemeClr>
                </a:solidFill>
              </a:rPr>
              <a:t>카페 시설정보 한 줄 소개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C1E2BE61-683B-48F0-9100-519B6DF686A3}"/>
              </a:ext>
            </a:extLst>
          </p:cNvPr>
          <p:cNvSpPr/>
          <p:nvPr/>
        </p:nvSpPr>
        <p:spPr>
          <a:xfrm>
            <a:off x="4792451" y="2745793"/>
            <a:ext cx="2973146" cy="620492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판매가격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최저가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부터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위치 및 영업시간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판매수량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평점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및 상품후기 개수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83459979-75BA-40A1-8CE0-B39616733EF0}"/>
              </a:ext>
            </a:extLst>
          </p:cNvPr>
          <p:cNvSpPr/>
          <p:nvPr/>
        </p:nvSpPr>
        <p:spPr>
          <a:xfrm>
            <a:off x="4962196" y="4535450"/>
            <a:ext cx="1204518" cy="4038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이용권 구매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3459979-75BA-40A1-8CE0-B39616733EF0}"/>
              </a:ext>
            </a:extLst>
          </p:cNvPr>
          <p:cNvSpPr/>
          <p:nvPr/>
        </p:nvSpPr>
        <p:spPr>
          <a:xfrm>
            <a:off x="3479422" y="4535441"/>
            <a:ext cx="1204518" cy="4038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룸 예약하기</a:t>
            </a:r>
          </a:p>
        </p:txBody>
      </p:sp>
      <p:sp>
        <p:nvSpPr>
          <p:cNvPr id="43" name="Button">
            <a:extLst>
              <a:ext uri="{FF2B5EF4-FFF2-40B4-BE49-F238E27FC236}">
                <a16:creationId xmlns:a16="http://schemas.microsoft.com/office/drawing/2014/main" xmlns="" id="{4E6057B7-7371-42A1-8139-A6CEF2E68DAF}"/>
              </a:ext>
            </a:extLst>
          </p:cNvPr>
          <p:cNvSpPr/>
          <p:nvPr/>
        </p:nvSpPr>
        <p:spPr>
          <a:xfrm>
            <a:off x="7421574" y="652581"/>
            <a:ext cx="680729" cy="224831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Button">
            <a:extLst>
              <a:ext uri="{FF2B5EF4-FFF2-40B4-BE49-F238E27FC236}">
                <a16:creationId xmlns:a16="http://schemas.microsoft.com/office/drawing/2014/main" xmlns="" id="{50A56CC0-7515-496F-9477-30384BDF4956}"/>
              </a:ext>
            </a:extLst>
          </p:cNvPr>
          <p:cNvSpPr/>
          <p:nvPr/>
        </p:nvSpPr>
        <p:spPr>
          <a:xfrm>
            <a:off x="8102302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xmlns="" id="{D5D85877-4F1D-43CF-A851-2F38706714CA}"/>
              </a:ext>
            </a:extLst>
          </p:cNvPr>
          <p:cNvSpPr/>
          <p:nvPr/>
        </p:nvSpPr>
        <p:spPr>
          <a:xfrm>
            <a:off x="8783030" y="653706"/>
            <a:ext cx="680729" cy="22724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MAP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B0093F6-6A8B-429B-8B0F-E62E1B12FACD}"/>
              </a:ext>
            </a:extLst>
          </p:cNvPr>
          <p:cNvSpPr/>
          <p:nvPr/>
        </p:nvSpPr>
        <p:spPr>
          <a:xfrm>
            <a:off x="191344" y="6773047"/>
            <a:ext cx="7488832" cy="1108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다음페이지 계속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xmlns="" id="{77E26331-1201-4C00-8AB5-B89E87606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356451"/>
              </p:ext>
            </p:extLst>
          </p:nvPr>
        </p:nvGraphicFramePr>
        <p:xfrm>
          <a:off x="2057346" y="5273497"/>
          <a:ext cx="5723908" cy="295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0977">
                  <a:extLst>
                    <a:ext uri="{9D8B030D-6E8A-4147-A177-3AD203B41FA5}">
                      <a16:colId xmlns:a16="http://schemas.microsoft.com/office/drawing/2014/main" xmlns="" val="3543111497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400292283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668097636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775409926"/>
                    </a:ext>
                  </a:extLst>
                </a:gridCol>
              </a:tblGrid>
              <a:tr h="29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취소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환불규정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26371002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EF5830D6-3FCE-4203-9C10-BCC6CA01DA81}"/>
              </a:ext>
            </a:extLst>
          </p:cNvPr>
          <p:cNvSpPr/>
          <p:nvPr/>
        </p:nvSpPr>
        <p:spPr>
          <a:xfrm>
            <a:off x="2246212" y="5305479"/>
            <a:ext cx="197133" cy="1963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D2437970-6FE0-478B-84B7-52A669B9A236}"/>
              </a:ext>
            </a:extLst>
          </p:cNvPr>
          <p:cNvSpPr/>
          <p:nvPr/>
        </p:nvSpPr>
        <p:spPr>
          <a:xfrm>
            <a:off x="2047215" y="5942226"/>
            <a:ext cx="5695512" cy="5813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7E6E6">
                    <a:lumMod val="75000"/>
                  </a:srgbClr>
                </a:solidFill>
              </a:rPr>
              <a:t>이용관련공지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9329DCD4-0568-41CC-9034-49E906B477AF}"/>
              </a:ext>
            </a:extLst>
          </p:cNvPr>
          <p:cNvSpPr/>
          <p:nvPr/>
        </p:nvSpPr>
        <p:spPr>
          <a:xfrm>
            <a:off x="9011611" y="2042983"/>
            <a:ext cx="178823" cy="46249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5BDFD616-7A36-47BC-B524-F230544ABC3C}"/>
              </a:ext>
            </a:extLst>
          </p:cNvPr>
          <p:cNvSpPr/>
          <p:nvPr/>
        </p:nvSpPr>
        <p:spPr>
          <a:xfrm>
            <a:off x="9011525" y="2226927"/>
            <a:ext cx="175392" cy="3338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15">
            <a:extLst>
              <a:ext uri="{FF2B5EF4-FFF2-40B4-BE49-F238E27FC236}">
                <a16:creationId xmlns:a16="http://schemas.microsoft.com/office/drawing/2014/main" xmlns="" id="{DE27093F-42D4-40AB-A933-E0F8AC7537CA}"/>
              </a:ext>
            </a:extLst>
          </p:cNvPr>
          <p:cNvSpPr/>
          <p:nvPr/>
        </p:nvSpPr>
        <p:spPr>
          <a:xfrm>
            <a:off x="2028928" y="3555654"/>
            <a:ext cx="4150129" cy="29544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1BD8C99C-36E0-40BF-8452-A1E6AD4E3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15" y="3597630"/>
            <a:ext cx="252000" cy="218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8B5E99-9ADB-4E53-A20C-49AABF1F643E}"/>
              </a:ext>
            </a:extLst>
          </p:cNvPr>
          <p:cNvSpPr txBox="1"/>
          <p:nvPr/>
        </p:nvSpPr>
        <p:spPr>
          <a:xfrm>
            <a:off x="2299215" y="3578584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상세위치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BAF33B-42FD-4022-8EEC-01802B01A8C7}"/>
              </a:ext>
            </a:extLst>
          </p:cNvPr>
          <p:cNvSpPr txBox="1"/>
          <p:nvPr/>
        </p:nvSpPr>
        <p:spPr>
          <a:xfrm>
            <a:off x="2991337" y="3575906"/>
            <a:ext cx="3081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서울시 마포구 신수동 </a:t>
            </a:r>
          </a:p>
        </p:txBody>
      </p:sp>
    </p:spTree>
    <p:extLst>
      <p:ext uri="{BB962C8B-B14F-4D97-AF65-F5344CB8AC3E}">
        <p14:creationId xmlns:p14="http://schemas.microsoft.com/office/powerpoint/2010/main" val="411035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7952</TotalTime>
  <Words>5263</Words>
  <Application>Microsoft Office PowerPoint</Application>
  <PresentationFormat>와이드스크린</PresentationFormat>
  <Paragraphs>3037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나눔고딕</vt:lpstr>
      <vt:lpstr>맑은 고딕</vt:lpstr>
      <vt:lpstr>Arial</vt:lpstr>
      <vt:lpstr>Segoe UI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</dc:creator>
  <cp:lastModifiedBy>Choi Yoonhye</cp:lastModifiedBy>
  <cp:revision>260</cp:revision>
  <dcterms:created xsi:type="dcterms:W3CDTF">2019-07-02T14:18:12Z</dcterms:created>
  <dcterms:modified xsi:type="dcterms:W3CDTF">2019-09-24T03:02:20Z</dcterms:modified>
</cp:coreProperties>
</file>